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lbert Sans" panose="020B0604020202020204" charset="0"/>
      <p:regular r:id="rId11"/>
      <p:bold r:id="rId12"/>
      <p:italic r:id="rId13"/>
      <p:boldItalic r:id="rId14"/>
    </p:embeddedFont>
    <p:embeddedFont>
      <p:font typeface="Algerian" panose="04020705040A02060702" pitchFamily="82" charset="0"/>
      <p:regular r:id="rId15"/>
    </p:embeddedFont>
    <p:embeddedFont>
      <p:font typeface="Bodoni MT" panose="02070603080606020203" pitchFamily="18" charset="0"/>
      <p:regular r:id="rId16"/>
      <p:bold r:id="rId17"/>
      <p:italic r:id="rId18"/>
      <p:boldItalic r:id="rId19"/>
    </p:embeddedFont>
    <p:embeddedFont>
      <p:font typeface="Centaur" panose="02030504050205020304" pitchFamily="18" charset="0"/>
      <p:regular r:id="rId20"/>
    </p:embeddedFont>
    <p:embeddedFont>
      <p:font typeface="Nunito Light" pitchFamily="2" charset="0"/>
      <p:regular r:id="rId21"/>
      <p:italic r:id="rId22"/>
    </p:embeddedFont>
    <p:embeddedFont>
      <p:font typeface="Raleway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C5A12-D15D-4514-8237-C9E1D210791E}">
  <a:tblStyle styleId="{DDBC5A12-D15D-4514-8237-C9E1D2107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438B5C-EB71-4015-BAD2-09D882DBED7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6535500" cy="15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2158063"/>
            <a:ext cx="4623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89669" y="2771722"/>
            <a:ext cx="9651508" cy="2583745"/>
            <a:chOff x="-189669" y="2771722"/>
            <a:chExt cx="9651508" cy="258374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189669" y="4401431"/>
              <a:ext cx="1972641" cy="954036"/>
              <a:chOff x="-183394" y="4332431"/>
              <a:chExt cx="1972641" cy="95403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86084" y="4418252"/>
                <a:ext cx="1403163" cy="568021"/>
              </a:xfrm>
              <a:custGeom>
                <a:avLst/>
                <a:gdLst/>
                <a:ahLst/>
                <a:cxnLst/>
                <a:rect l="l" t="t" r="r" b="b"/>
                <a:pathLst>
                  <a:path w="7717" h="3124" extrusionOk="0">
                    <a:moveTo>
                      <a:pt x="3996" y="1"/>
                    </a:moveTo>
                    <a:cubicBezTo>
                      <a:pt x="1357" y="1"/>
                      <a:pt x="0" y="1179"/>
                      <a:pt x="0" y="1179"/>
                    </a:cubicBezTo>
                    <a:lnTo>
                      <a:pt x="2070" y="3124"/>
                    </a:lnTo>
                    <a:lnTo>
                      <a:pt x="5710" y="3124"/>
                    </a:lnTo>
                    <a:lnTo>
                      <a:pt x="7717" y="697"/>
                    </a:lnTo>
                    <a:cubicBezTo>
                      <a:pt x="6280" y="185"/>
                      <a:pt x="5038" y="1"/>
                      <a:pt x="39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-183394" y="4332431"/>
                <a:ext cx="1836458" cy="954036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5247" extrusionOk="0">
                    <a:moveTo>
                      <a:pt x="1" y="1"/>
                    </a:moveTo>
                    <a:lnTo>
                      <a:pt x="1" y="5246"/>
                    </a:lnTo>
                    <a:lnTo>
                      <a:pt x="10099" y="5246"/>
                    </a:lnTo>
                    <a:cubicBezTo>
                      <a:pt x="5014" y="22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943398" y="2771722"/>
              <a:ext cx="1518441" cy="574022"/>
            </a:xfrm>
            <a:custGeom>
              <a:avLst/>
              <a:gdLst/>
              <a:ahLst/>
              <a:cxnLst/>
              <a:rect l="l" t="t" r="r" b="b"/>
              <a:pathLst>
                <a:path w="8351" h="3157" extrusionOk="0">
                  <a:moveTo>
                    <a:pt x="4780" y="1"/>
                  </a:moveTo>
                  <a:cubicBezTo>
                    <a:pt x="1758" y="1"/>
                    <a:pt x="0" y="1631"/>
                    <a:pt x="0" y="1631"/>
                  </a:cubicBezTo>
                  <a:lnTo>
                    <a:pt x="2891" y="2719"/>
                  </a:lnTo>
                  <a:lnTo>
                    <a:pt x="8350" y="3156"/>
                  </a:lnTo>
                  <a:lnTo>
                    <a:pt x="8350" y="721"/>
                  </a:lnTo>
                  <a:cubicBezTo>
                    <a:pt x="7023" y="196"/>
                    <a:pt x="5826" y="1"/>
                    <a:pt x="4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1"/>
          </p:nvPr>
        </p:nvSpPr>
        <p:spPr>
          <a:xfrm>
            <a:off x="714973" y="185075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2"/>
          </p:nvPr>
        </p:nvSpPr>
        <p:spPr>
          <a:xfrm>
            <a:off x="714975" y="2268950"/>
            <a:ext cx="21804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subTitle" idx="3"/>
          </p:nvPr>
        </p:nvSpPr>
        <p:spPr>
          <a:xfrm>
            <a:off x="3481788" y="2268950"/>
            <a:ext cx="21804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subTitle" idx="4"/>
          </p:nvPr>
        </p:nvSpPr>
        <p:spPr>
          <a:xfrm>
            <a:off x="6248626" y="2268950"/>
            <a:ext cx="21804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subTitle" idx="5"/>
          </p:nvPr>
        </p:nvSpPr>
        <p:spPr>
          <a:xfrm>
            <a:off x="3481788" y="185075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6"/>
          </p:nvPr>
        </p:nvSpPr>
        <p:spPr>
          <a:xfrm>
            <a:off x="6248627" y="185075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-2349952" y="4241935"/>
            <a:ext cx="12538932" cy="2051839"/>
            <a:chOff x="-2349952" y="4241935"/>
            <a:chExt cx="12538932" cy="2051839"/>
          </a:xfrm>
        </p:grpSpPr>
        <p:sp>
          <p:nvSpPr>
            <p:cNvPr id="189" name="Google Shape;189;p17"/>
            <p:cNvSpPr/>
            <p:nvPr/>
          </p:nvSpPr>
          <p:spPr>
            <a:xfrm>
              <a:off x="-2349952" y="4575560"/>
              <a:ext cx="6674991" cy="955773"/>
            </a:xfrm>
            <a:custGeom>
              <a:avLst/>
              <a:gdLst/>
              <a:ahLst/>
              <a:cxnLst/>
              <a:rect l="l" t="t" r="r" b="b"/>
              <a:pathLst>
                <a:path w="34633" h="4959" extrusionOk="0">
                  <a:moveTo>
                    <a:pt x="15222" y="1"/>
                  </a:moveTo>
                  <a:cubicBezTo>
                    <a:pt x="12958" y="1"/>
                    <a:pt x="10708" y="280"/>
                    <a:pt x="8529" y="739"/>
                  </a:cubicBezTo>
                  <a:cubicBezTo>
                    <a:pt x="3569" y="1782"/>
                    <a:pt x="750" y="2425"/>
                    <a:pt x="750" y="2425"/>
                  </a:cubicBezTo>
                  <a:lnTo>
                    <a:pt x="1" y="4958"/>
                  </a:lnTo>
                  <a:lnTo>
                    <a:pt x="34632" y="4958"/>
                  </a:lnTo>
                  <a:cubicBezTo>
                    <a:pt x="31430" y="4896"/>
                    <a:pt x="28861" y="3584"/>
                    <a:pt x="23838" y="1577"/>
                  </a:cubicBezTo>
                  <a:cubicBezTo>
                    <a:pt x="21026" y="457"/>
                    <a:pt x="18113" y="1"/>
                    <a:pt x="15222" y="1"/>
                  </a:cubicBezTo>
                  <a:close/>
                </a:path>
              </a:pathLst>
            </a:custGeom>
            <a:solidFill>
              <a:srgbClr val="626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7023231" y="4674039"/>
              <a:ext cx="2794272" cy="991814"/>
            </a:xfrm>
            <a:custGeom>
              <a:avLst/>
              <a:gdLst/>
              <a:ahLst/>
              <a:cxnLst/>
              <a:rect l="l" t="t" r="r" b="b"/>
              <a:pathLst>
                <a:path w="14498" h="5146" extrusionOk="0">
                  <a:moveTo>
                    <a:pt x="11169" y="1"/>
                  </a:moveTo>
                  <a:cubicBezTo>
                    <a:pt x="6019" y="1"/>
                    <a:pt x="1" y="1452"/>
                    <a:pt x="1" y="1452"/>
                  </a:cubicBezTo>
                  <a:lnTo>
                    <a:pt x="14497" y="5146"/>
                  </a:lnTo>
                  <a:lnTo>
                    <a:pt x="14497" y="266"/>
                  </a:lnTo>
                  <a:cubicBezTo>
                    <a:pt x="13489" y="78"/>
                    <a:pt x="12352" y="1"/>
                    <a:pt x="11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6785976" y="4733971"/>
              <a:ext cx="237450" cy="156694"/>
            </a:xfrm>
            <a:custGeom>
              <a:avLst/>
              <a:gdLst/>
              <a:ahLst/>
              <a:cxnLst/>
              <a:rect l="l" t="t" r="r" b="b"/>
              <a:pathLst>
                <a:path w="1232" h="813" extrusionOk="0">
                  <a:moveTo>
                    <a:pt x="1" y="1"/>
                  </a:moveTo>
                  <a:lnTo>
                    <a:pt x="1" y="813"/>
                  </a:lnTo>
                  <a:lnTo>
                    <a:pt x="1232" y="813"/>
                  </a:lnTo>
                  <a:lnTo>
                    <a:pt x="1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7023231" y="4608503"/>
              <a:ext cx="414573" cy="290837"/>
            </a:xfrm>
            <a:custGeom>
              <a:avLst/>
              <a:gdLst/>
              <a:ahLst/>
              <a:cxnLst/>
              <a:rect l="l" t="t" r="r" b="b"/>
              <a:pathLst>
                <a:path w="2151" h="1509" extrusionOk="0">
                  <a:moveTo>
                    <a:pt x="1" y="1"/>
                  </a:moveTo>
                  <a:lnTo>
                    <a:pt x="1" y="1508"/>
                  </a:lnTo>
                  <a:lnTo>
                    <a:pt x="2151" y="1508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8565989" y="4241935"/>
              <a:ext cx="333817" cy="677656"/>
            </a:xfrm>
            <a:custGeom>
              <a:avLst/>
              <a:gdLst/>
              <a:ahLst/>
              <a:cxnLst/>
              <a:rect l="l" t="t" r="r" b="b"/>
              <a:pathLst>
                <a:path w="1732" h="3516" extrusionOk="0">
                  <a:moveTo>
                    <a:pt x="866" y="1"/>
                  </a:moveTo>
                  <a:cubicBezTo>
                    <a:pt x="866" y="1"/>
                    <a:pt x="1" y="3516"/>
                    <a:pt x="866" y="3516"/>
                  </a:cubicBezTo>
                  <a:cubicBezTo>
                    <a:pt x="1732" y="3516"/>
                    <a:pt x="866" y="1"/>
                    <a:pt x="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8744845" y="4389953"/>
              <a:ext cx="278695" cy="567605"/>
            </a:xfrm>
            <a:custGeom>
              <a:avLst/>
              <a:gdLst/>
              <a:ahLst/>
              <a:cxnLst/>
              <a:rect l="l" t="t" r="r" b="b"/>
              <a:pathLst>
                <a:path w="1446" h="2945" extrusionOk="0">
                  <a:moveTo>
                    <a:pt x="723" y="0"/>
                  </a:moveTo>
                  <a:cubicBezTo>
                    <a:pt x="723" y="0"/>
                    <a:pt x="1" y="2944"/>
                    <a:pt x="723" y="2944"/>
                  </a:cubicBezTo>
                  <a:cubicBezTo>
                    <a:pt x="1446" y="2944"/>
                    <a:pt x="723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8894406" y="4491330"/>
              <a:ext cx="249592" cy="505737"/>
            </a:xfrm>
            <a:custGeom>
              <a:avLst/>
              <a:gdLst/>
              <a:ahLst/>
              <a:cxnLst/>
              <a:rect l="l" t="t" r="r" b="b"/>
              <a:pathLst>
                <a:path w="1295" h="2624" extrusionOk="0">
                  <a:moveTo>
                    <a:pt x="643" y="1"/>
                  </a:moveTo>
                  <a:cubicBezTo>
                    <a:pt x="643" y="1"/>
                    <a:pt x="1" y="2623"/>
                    <a:pt x="643" y="2623"/>
                  </a:cubicBezTo>
                  <a:cubicBezTo>
                    <a:pt x="1294" y="2623"/>
                    <a:pt x="643" y="1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-251475" y="4804897"/>
              <a:ext cx="10440455" cy="1488878"/>
            </a:xfrm>
            <a:custGeom>
              <a:avLst/>
              <a:gdLst/>
              <a:ahLst/>
              <a:cxnLst/>
              <a:rect l="l" t="t" r="r" b="b"/>
              <a:pathLst>
                <a:path w="54170" h="7725" extrusionOk="0">
                  <a:moveTo>
                    <a:pt x="33435" y="1"/>
                  </a:moveTo>
                  <a:cubicBezTo>
                    <a:pt x="21858" y="1"/>
                    <a:pt x="714" y="3085"/>
                    <a:pt x="714" y="3085"/>
                  </a:cubicBezTo>
                  <a:lnTo>
                    <a:pt x="1" y="5592"/>
                  </a:lnTo>
                  <a:lnTo>
                    <a:pt x="54169" y="7724"/>
                  </a:lnTo>
                  <a:lnTo>
                    <a:pt x="54169" y="4040"/>
                  </a:lnTo>
                  <a:cubicBezTo>
                    <a:pt x="54169" y="4040"/>
                    <a:pt x="46551" y="570"/>
                    <a:pt x="35801" y="52"/>
                  </a:cubicBezTo>
                  <a:cubicBezTo>
                    <a:pt x="35071" y="17"/>
                    <a:pt x="34278" y="1"/>
                    <a:pt x="33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-299874" y="4674050"/>
              <a:ext cx="7388250" cy="1210006"/>
            </a:xfrm>
            <a:custGeom>
              <a:avLst/>
              <a:gdLst/>
              <a:ahLst/>
              <a:cxnLst/>
              <a:rect l="l" t="t" r="r" b="b"/>
              <a:pathLst>
                <a:path w="36042" h="6278" extrusionOk="0">
                  <a:moveTo>
                    <a:pt x="15442" y="0"/>
                  </a:moveTo>
                  <a:cubicBezTo>
                    <a:pt x="7839" y="0"/>
                    <a:pt x="170" y="1674"/>
                    <a:pt x="170" y="1674"/>
                  </a:cubicBezTo>
                  <a:lnTo>
                    <a:pt x="0" y="6278"/>
                  </a:lnTo>
                  <a:lnTo>
                    <a:pt x="36041" y="6278"/>
                  </a:lnTo>
                  <a:cubicBezTo>
                    <a:pt x="36041" y="6278"/>
                    <a:pt x="24622" y="211"/>
                    <a:pt x="16647" y="15"/>
                  </a:cubicBezTo>
                  <a:cubicBezTo>
                    <a:pt x="16246" y="5"/>
                    <a:pt x="15844" y="0"/>
                    <a:pt x="15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1"/>
          </p:nvPr>
        </p:nvSpPr>
        <p:spPr>
          <a:xfrm>
            <a:off x="788074" y="1288075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2"/>
          </p:nvPr>
        </p:nvSpPr>
        <p:spPr>
          <a:xfrm>
            <a:off x="788075" y="1813975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3"/>
          </p:nvPr>
        </p:nvSpPr>
        <p:spPr>
          <a:xfrm>
            <a:off x="5013326" y="1813975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4"/>
          </p:nvPr>
        </p:nvSpPr>
        <p:spPr>
          <a:xfrm>
            <a:off x="788075" y="3512625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5"/>
          </p:nvPr>
        </p:nvSpPr>
        <p:spPr>
          <a:xfrm>
            <a:off x="5013326" y="3512625"/>
            <a:ext cx="3342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6"/>
          </p:nvPr>
        </p:nvSpPr>
        <p:spPr>
          <a:xfrm>
            <a:off x="788074" y="2986725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7"/>
          </p:nvPr>
        </p:nvSpPr>
        <p:spPr>
          <a:xfrm>
            <a:off x="5013324" y="1288075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8"/>
          </p:nvPr>
        </p:nvSpPr>
        <p:spPr>
          <a:xfrm>
            <a:off x="5013324" y="2986725"/>
            <a:ext cx="3342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226" name="Google Shape;226;p19"/>
          <p:cNvGrpSpPr/>
          <p:nvPr/>
        </p:nvGrpSpPr>
        <p:grpSpPr>
          <a:xfrm flipH="1">
            <a:off x="-2082440" y="4230940"/>
            <a:ext cx="13106649" cy="1982152"/>
            <a:chOff x="-3186569" y="4230973"/>
            <a:chExt cx="13109271" cy="1982152"/>
          </a:xfrm>
        </p:grpSpPr>
        <p:sp>
          <p:nvSpPr>
            <p:cNvPr id="227" name="Google Shape;227;p19"/>
            <p:cNvSpPr/>
            <p:nvPr/>
          </p:nvSpPr>
          <p:spPr>
            <a:xfrm>
              <a:off x="-3186569" y="4685398"/>
              <a:ext cx="6674991" cy="955773"/>
            </a:xfrm>
            <a:custGeom>
              <a:avLst/>
              <a:gdLst/>
              <a:ahLst/>
              <a:cxnLst/>
              <a:rect l="l" t="t" r="r" b="b"/>
              <a:pathLst>
                <a:path w="34633" h="4959" extrusionOk="0">
                  <a:moveTo>
                    <a:pt x="15222" y="1"/>
                  </a:moveTo>
                  <a:cubicBezTo>
                    <a:pt x="12958" y="1"/>
                    <a:pt x="10708" y="280"/>
                    <a:pt x="8529" y="739"/>
                  </a:cubicBezTo>
                  <a:cubicBezTo>
                    <a:pt x="3569" y="1782"/>
                    <a:pt x="750" y="2425"/>
                    <a:pt x="750" y="2425"/>
                  </a:cubicBezTo>
                  <a:lnTo>
                    <a:pt x="1" y="4958"/>
                  </a:lnTo>
                  <a:lnTo>
                    <a:pt x="34632" y="4958"/>
                  </a:lnTo>
                  <a:cubicBezTo>
                    <a:pt x="31430" y="4896"/>
                    <a:pt x="28861" y="3584"/>
                    <a:pt x="23838" y="1577"/>
                  </a:cubicBezTo>
                  <a:cubicBezTo>
                    <a:pt x="21026" y="457"/>
                    <a:pt x="18113" y="1"/>
                    <a:pt x="15222" y="1"/>
                  </a:cubicBezTo>
                  <a:close/>
                </a:path>
              </a:pathLst>
            </a:custGeom>
            <a:solidFill>
              <a:srgbClr val="6261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7023231" y="4674039"/>
              <a:ext cx="2794272" cy="991814"/>
            </a:xfrm>
            <a:custGeom>
              <a:avLst/>
              <a:gdLst/>
              <a:ahLst/>
              <a:cxnLst/>
              <a:rect l="l" t="t" r="r" b="b"/>
              <a:pathLst>
                <a:path w="14498" h="5146" extrusionOk="0">
                  <a:moveTo>
                    <a:pt x="11169" y="1"/>
                  </a:moveTo>
                  <a:cubicBezTo>
                    <a:pt x="6019" y="1"/>
                    <a:pt x="1" y="1452"/>
                    <a:pt x="1" y="1452"/>
                  </a:cubicBezTo>
                  <a:lnTo>
                    <a:pt x="14497" y="5146"/>
                  </a:lnTo>
                  <a:lnTo>
                    <a:pt x="14497" y="266"/>
                  </a:lnTo>
                  <a:cubicBezTo>
                    <a:pt x="13489" y="78"/>
                    <a:pt x="12352" y="1"/>
                    <a:pt x="11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323959" y="4724246"/>
              <a:ext cx="237450" cy="156694"/>
            </a:xfrm>
            <a:custGeom>
              <a:avLst/>
              <a:gdLst/>
              <a:ahLst/>
              <a:cxnLst/>
              <a:rect l="l" t="t" r="r" b="b"/>
              <a:pathLst>
                <a:path w="1232" h="813" extrusionOk="0">
                  <a:moveTo>
                    <a:pt x="1" y="1"/>
                  </a:moveTo>
                  <a:lnTo>
                    <a:pt x="1" y="813"/>
                  </a:lnTo>
                  <a:lnTo>
                    <a:pt x="1232" y="813"/>
                  </a:lnTo>
                  <a:lnTo>
                    <a:pt x="12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561213" y="4598778"/>
              <a:ext cx="414573" cy="290837"/>
            </a:xfrm>
            <a:custGeom>
              <a:avLst/>
              <a:gdLst/>
              <a:ahLst/>
              <a:cxnLst/>
              <a:rect l="l" t="t" r="r" b="b"/>
              <a:pathLst>
                <a:path w="2151" h="1509" extrusionOk="0">
                  <a:moveTo>
                    <a:pt x="1" y="1"/>
                  </a:moveTo>
                  <a:lnTo>
                    <a:pt x="1" y="1508"/>
                  </a:lnTo>
                  <a:lnTo>
                    <a:pt x="2151" y="1508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7186288" y="4230973"/>
              <a:ext cx="333817" cy="677656"/>
            </a:xfrm>
            <a:custGeom>
              <a:avLst/>
              <a:gdLst/>
              <a:ahLst/>
              <a:cxnLst/>
              <a:rect l="l" t="t" r="r" b="b"/>
              <a:pathLst>
                <a:path w="1732" h="3516" extrusionOk="0">
                  <a:moveTo>
                    <a:pt x="866" y="1"/>
                  </a:moveTo>
                  <a:cubicBezTo>
                    <a:pt x="866" y="1"/>
                    <a:pt x="1" y="3516"/>
                    <a:pt x="866" y="3516"/>
                  </a:cubicBezTo>
                  <a:cubicBezTo>
                    <a:pt x="1732" y="3516"/>
                    <a:pt x="866" y="1"/>
                    <a:pt x="8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7365145" y="4378991"/>
              <a:ext cx="278695" cy="567605"/>
            </a:xfrm>
            <a:custGeom>
              <a:avLst/>
              <a:gdLst/>
              <a:ahLst/>
              <a:cxnLst/>
              <a:rect l="l" t="t" r="r" b="b"/>
              <a:pathLst>
                <a:path w="1446" h="2945" extrusionOk="0">
                  <a:moveTo>
                    <a:pt x="723" y="0"/>
                  </a:moveTo>
                  <a:cubicBezTo>
                    <a:pt x="723" y="0"/>
                    <a:pt x="1" y="2944"/>
                    <a:pt x="723" y="2944"/>
                  </a:cubicBezTo>
                  <a:cubicBezTo>
                    <a:pt x="1446" y="2944"/>
                    <a:pt x="723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7514705" y="4480367"/>
              <a:ext cx="249592" cy="505737"/>
            </a:xfrm>
            <a:custGeom>
              <a:avLst/>
              <a:gdLst/>
              <a:ahLst/>
              <a:cxnLst/>
              <a:rect l="l" t="t" r="r" b="b"/>
              <a:pathLst>
                <a:path w="1295" h="2624" extrusionOk="0">
                  <a:moveTo>
                    <a:pt x="643" y="1"/>
                  </a:moveTo>
                  <a:cubicBezTo>
                    <a:pt x="643" y="1"/>
                    <a:pt x="1" y="2623"/>
                    <a:pt x="643" y="2623"/>
                  </a:cubicBezTo>
                  <a:cubicBezTo>
                    <a:pt x="1294" y="2623"/>
                    <a:pt x="643" y="1"/>
                    <a:pt x="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-517754" y="4724247"/>
              <a:ext cx="10440455" cy="1488878"/>
            </a:xfrm>
            <a:custGeom>
              <a:avLst/>
              <a:gdLst/>
              <a:ahLst/>
              <a:cxnLst/>
              <a:rect l="l" t="t" r="r" b="b"/>
              <a:pathLst>
                <a:path w="54170" h="7725" extrusionOk="0">
                  <a:moveTo>
                    <a:pt x="33435" y="1"/>
                  </a:moveTo>
                  <a:cubicBezTo>
                    <a:pt x="21858" y="1"/>
                    <a:pt x="714" y="3085"/>
                    <a:pt x="714" y="3085"/>
                  </a:cubicBezTo>
                  <a:lnTo>
                    <a:pt x="1" y="5592"/>
                  </a:lnTo>
                  <a:lnTo>
                    <a:pt x="54169" y="7724"/>
                  </a:lnTo>
                  <a:lnTo>
                    <a:pt x="54169" y="4040"/>
                  </a:lnTo>
                  <a:cubicBezTo>
                    <a:pt x="54169" y="4040"/>
                    <a:pt x="46551" y="570"/>
                    <a:pt x="35801" y="52"/>
                  </a:cubicBezTo>
                  <a:cubicBezTo>
                    <a:pt x="35071" y="17"/>
                    <a:pt x="34278" y="1"/>
                    <a:pt x="33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-301740" y="4836910"/>
              <a:ext cx="6946555" cy="1209990"/>
            </a:xfrm>
            <a:custGeom>
              <a:avLst/>
              <a:gdLst/>
              <a:ahLst/>
              <a:cxnLst/>
              <a:rect l="l" t="t" r="r" b="b"/>
              <a:pathLst>
                <a:path w="36042" h="6278" extrusionOk="0">
                  <a:moveTo>
                    <a:pt x="15442" y="0"/>
                  </a:moveTo>
                  <a:cubicBezTo>
                    <a:pt x="7839" y="0"/>
                    <a:pt x="170" y="1674"/>
                    <a:pt x="170" y="1674"/>
                  </a:cubicBezTo>
                  <a:lnTo>
                    <a:pt x="0" y="6278"/>
                  </a:lnTo>
                  <a:lnTo>
                    <a:pt x="36041" y="6278"/>
                  </a:lnTo>
                  <a:cubicBezTo>
                    <a:pt x="36041" y="6278"/>
                    <a:pt x="24622" y="211"/>
                    <a:pt x="16647" y="15"/>
                  </a:cubicBezTo>
                  <a:cubicBezTo>
                    <a:pt x="16246" y="5"/>
                    <a:pt x="15844" y="0"/>
                    <a:pt x="154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4"/>
          <p:cNvGrpSpPr/>
          <p:nvPr/>
        </p:nvGrpSpPr>
        <p:grpSpPr>
          <a:xfrm>
            <a:off x="-436784" y="3933274"/>
            <a:ext cx="12727618" cy="2008803"/>
            <a:chOff x="-436784" y="3933274"/>
            <a:chExt cx="12727618" cy="2008803"/>
          </a:xfrm>
        </p:grpSpPr>
        <p:grpSp>
          <p:nvGrpSpPr>
            <p:cNvPr id="297" name="Google Shape;297;p24"/>
            <p:cNvGrpSpPr/>
            <p:nvPr/>
          </p:nvGrpSpPr>
          <p:grpSpPr>
            <a:xfrm>
              <a:off x="-436784" y="4253766"/>
              <a:ext cx="4465865" cy="1085311"/>
              <a:chOff x="2040516" y="4371341"/>
              <a:chExt cx="4465865" cy="1085311"/>
            </a:xfrm>
          </p:grpSpPr>
          <p:sp>
            <p:nvSpPr>
              <p:cNvPr id="298" name="Google Shape;298;p24"/>
              <p:cNvSpPr/>
              <p:nvPr/>
            </p:nvSpPr>
            <p:spPr>
              <a:xfrm>
                <a:off x="2040516" y="4962816"/>
                <a:ext cx="4465865" cy="493837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2716" extrusionOk="0">
                    <a:moveTo>
                      <a:pt x="7391" y="0"/>
                    </a:moveTo>
                    <a:cubicBezTo>
                      <a:pt x="1896" y="0"/>
                      <a:pt x="1" y="1842"/>
                      <a:pt x="1" y="1842"/>
                    </a:cubicBezTo>
                    <a:lnTo>
                      <a:pt x="1" y="2716"/>
                    </a:lnTo>
                    <a:lnTo>
                      <a:pt x="24560" y="2100"/>
                    </a:lnTo>
                    <a:cubicBezTo>
                      <a:pt x="24560" y="2100"/>
                      <a:pt x="17566" y="834"/>
                      <a:pt x="10028" y="129"/>
                    </a:cubicBezTo>
                    <a:cubicBezTo>
                      <a:pt x="9069" y="39"/>
                      <a:pt x="8192" y="0"/>
                      <a:pt x="73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4"/>
              <p:cNvSpPr/>
              <p:nvPr/>
            </p:nvSpPr>
            <p:spPr>
              <a:xfrm>
                <a:off x="2648722" y="4371341"/>
                <a:ext cx="177100" cy="902034"/>
              </a:xfrm>
              <a:custGeom>
                <a:avLst/>
                <a:gdLst/>
                <a:ahLst/>
                <a:cxnLst/>
                <a:rect l="l" t="t" r="r" b="b"/>
                <a:pathLst>
                  <a:path w="974" h="4961" extrusionOk="0">
                    <a:moveTo>
                      <a:pt x="483" y="1"/>
                    </a:moveTo>
                    <a:cubicBezTo>
                      <a:pt x="465" y="483"/>
                      <a:pt x="161" y="2311"/>
                      <a:pt x="81" y="3632"/>
                    </a:cubicBezTo>
                    <a:cubicBezTo>
                      <a:pt x="1" y="4961"/>
                      <a:pt x="483" y="4961"/>
                      <a:pt x="483" y="4961"/>
                    </a:cubicBezTo>
                    <a:cubicBezTo>
                      <a:pt x="483" y="4961"/>
                      <a:pt x="973" y="4961"/>
                      <a:pt x="893" y="3632"/>
                    </a:cubicBezTo>
                    <a:cubicBezTo>
                      <a:pt x="804" y="2311"/>
                      <a:pt x="500" y="483"/>
                      <a:pt x="4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2833639" y="4475163"/>
                <a:ext cx="157644" cy="798212"/>
              </a:xfrm>
              <a:custGeom>
                <a:avLst/>
                <a:gdLst/>
                <a:ahLst/>
                <a:cxnLst/>
                <a:rect l="l" t="t" r="r" b="b"/>
                <a:pathLst>
                  <a:path w="867" h="4390" extrusionOk="0">
                    <a:moveTo>
                      <a:pt x="429" y="1"/>
                    </a:moveTo>
                    <a:cubicBezTo>
                      <a:pt x="411" y="438"/>
                      <a:pt x="144" y="2044"/>
                      <a:pt x="72" y="3221"/>
                    </a:cubicBezTo>
                    <a:cubicBezTo>
                      <a:pt x="1" y="4390"/>
                      <a:pt x="429" y="4390"/>
                      <a:pt x="429" y="4390"/>
                    </a:cubicBezTo>
                    <a:cubicBezTo>
                      <a:pt x="429" y="4390"/>
                      <a:pt x="866" y="4390"/>
                      <a:pt x="795" y="3221"/>
                    </a:cubicBezTo>
                    <a:cubicBezTo>
                      <a:pt x="715" y="2044"/>
                      <a:pt x="447" y="438"/>
                      <a:pt x="4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4"/>
              <p:cNvSpPr/>
              <p:nvPr/>
            </p:nvSpPr>
            <p:spPr>
              <a:xfrm>
                <a:off x="3013828" y="4540074"/>
                <a:ext cx="142916" cy="7333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4033" extrusionOk="0">
                    <a:moveTo>
                      <a:pt x="393" y="1"/>
                    </a:moveTo>
                    <a:cubicBezTo>
                      <a:pt x="375" y="393"/>
                      <a:pt x="125" y="1874"/>
                      <a:pt x="63" y="2953"/>
                    </a:cubicBezTo>
                    <a:cubicBezTo>
                      <a:pt x="0" y="4033"/>
                      <a:pt x="393" y="4033"/>
                      <a:pt x="393" y="4033"/>
                    </a:cubicBezTo>
                    <a:cubicBezTo>
                      <a:pt x="393" y="4033"/>
                      <a:pt x="785" y="4033"/>
                      <a:pt x="723" y="2953"/>
                    </a:cubicBezTo>
                    <a:cubicBezTo>
                      <a:pt x="651" y="1874"/>
                      <a:pt x="411" y="393"/>
                      <a:pt x="3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2" name="Google Shape;302;p24"/>
            <p:cNvSpPr/>
            <p:nvPr/>
          </p:nvSpPr>
          <p:spPr>
            <a:xfrm>
              <a:off x="6735094" y="3933274"/>
              <a:ext cx="5555739" cy="2008803"/>
            </a:xfrm>
            <a:custGeom>
              <a:avLst/>
              <a:gdLst/>
              <a:ahLst/>
              <a:cxnLst/>
              <a:rect l="l" t="t" r="r" b="b"/>
              <a:pathLst>
                <a:path w="30555" h="11048" extrusionOk="0">
                  <a:moveTo>
                    <a:pt x="21198" y="1"/>
                  </a:moveTo>
                  <a:cubicBezTo>
                    <a:pt x="16331" y="1"/>
                    <a:pt x="12916" y="2074"/>
                    <a:pt x="8279" y="4811"/>
                  </a:cubicBezTo>
                  <a:cubicBezTo>
                    <a:pt x="3444" y="7666"/>
                    <a:pt x="0" y="7702"/>
                    <a:pt x="0" y="7702"/>
                  </a:cubicBezTo>
                  <a:lnTo>
                    <a:pt x="812" y="9682"/>
                  </a:lnTo>
                  <a:lnTo>
                    <a:pt x="30368" y="11047"/>
                  </a:lnTo>
                  <a:lnTo>
                    <a:pt x="30555" y="1662"/>
                  </a:lnTo>
                  <a:cubicBezTo>
                    <a:pt x="30555" y="1662"/>
                    <a:pt x="27040" y="199"/>
                    <a:pt x="21830" y="12"/>
                  </a:cubicBezTo>
                  <a:cubicBezTo>
                    <a:pt x="21617" y="4"/>
                    <a:pt x="21406" y="1"/>
                    <a:pt x="2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5"/>
          <p:cNvGrpSpPr/>
          <p:nvPr/>
        </p:nvGrpSpPr>
        <p:grpSpPr>
          <a:xfrm>
            <a:off x="-389700" y="4332431"/>
            <a:ext cx="18336496" cy="2143768"/>
            <a:chOff x="-389700" y="4332431"/>
            <a:chExt cx="18336496" cy="2143768"/>
          </a:xfrm>
        </p:grpSpPr>
        <p:grpSp>
          <p:nvGrpSpPr>
            <p:cNvPr id="305" name="Google Shape;305;p25"/>
            <p:cNvGrpSpPr/>
            <p:nvPr/>
          </p:nvGrpSpPr>
          <p:grpSpPr>
            <a:xfrm>
              <a:off x="-389700" y="4332431"/>
              <a:ext cx="8452979" cy="2143768"/>
              <a:chOff x="-389700" y="4332431"/>
              <a:chExt cx="8452979" cy="2143768"/>
            </a:xfrm>
          </p:grpSpPr>
          <p:sp>
            <p:nvSpPr>
              <p:cNvPr id="306" name="Google Shape;306;p25"/>
              <p:cNvSpPr/>
              <p:nvPr/>
            </p:nvSpPr>
            <p:spPr>
              <a:xfrm>
                <a:off x="-389700" y="4608492"/>
                <a:ext cx="8452979" cy="1867706"/>
              </a:xfrm>
              <a:custGeom>
                <a:avLst/>
                <a:gdLst/>
                <a:ahLst/>
                <a:cxnLst/>
                <a:rect l="l" t="t" r="r" b="b"/>
                <a:pathLst>
                  <a:path w="46489" h="10272" extrusionOk="0">
                    <a:moveTo>
                      <a:pt x="18584" y="1"/>
                    </a:moveTo>
                    <a:cubicBezTo>
                      <a:pt x="15711" y="1"/>
                      <a:pt x="13551" y="843"/>
                      <a:pt x="10724" y="2492"/>
                    </a:cubicBezTo>
                    <a:cubicBezTo>
                      <a:pt x="6397" y="5017"/>
                      <a:pt x="1500" y="8942"/>
                      <a:pt x="1500" y="8942"/>
                    </a:cubicBezTo>
                    <a:lnTo>
                      <a:pt x="1" y="10271"/>
                    </a:lnTo>
                    <a:lnTo>
                      <a:pt x="46489" y="9816"/>
                    </a:lnTo>
                    <a:cubicBezTo>
                      <a:pt x="46489" y="9816"/>
                      <a:pt x="30110" y="2100"/>
                      <a:pt x="23963" y="717"/>
                    </a:cubicBezTo>
                    <a:cubicBezTo>
                      <a:pt x="21832" y="238"/>
                      <a:pt x="20108" y="1"/>
                      <a:pt x="185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-183394" y="4332431"/>
                <a:ext cx="1836458" cy="954036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5247" extrusionOk="0">
                    <a:moveTo>
                      <a:pt x="1" y="1"/>
                    </a:moveTo>
                    <a:lnTo>
                      <a:pt x="1" y="5246"/>
                    </a:lnTo>
                    <a:lnTo>
                      <a:pt x="10099" y="5246"/>
                    </a:lnTo>
                    <a:cubicBezTo>
                      <a:pt x="5014" y="22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8" name="Google Shape;308;p25"/>
            <p:cNvSpPr/>
            <p:nvPr/>
          </p:nvSpPr>
          <p:spPr>
            <a:xfrm>
              <a:off x="1657398" y="4557125"/>
              <a:ext cx="16289397" cy="1867706"/>
            </a:xfrm>
            <a:custGeom>
              <a:avLst/>
              <a:gdLst/>
              <a:ahLst/>
              <a:cxnLst/>
              <a:rect l="l" t="t" r="r" b="b"/>
              <a:pathLst>
                <a:path w="46489" h="10272" extrusionOk="0">
                  <a:moveTo>
                    <a:pt x="18584" y="1"/>
                  </a:moveTo>
                  <a:cubicBezTo>
                    <a:pt x="15711" y="1"/>
                    <a:pt x="13551" y="843"/>
                    <a:pt x="10724" y="2492"/>
                  </a:cubicBezTo>
                  <a:cubicBezTo>
                    <a:pt x="6397" y="5017"/>
                    <a:pt x="1500" y="8942"/>
                    <a:pt x="1500" y="8942"/>
                  </a:cubicBezTo>
                  <a:lnTo>
                    <a:pt x="1" y="10271"/>
                  </a:lnTo>
                  <a:lnTo>
                    <a:pt x="46489" y="9816"/>
                  </a:lnTo>
                  <a:cubicBezTo>
                    <a:pt x="46489" y="9816"/>
                    <a:pt x="30110" y="2100"/>
                    <a:pt x="23963" y="717"/>
                  </a:cubicBezTo>
                  <a:cubicBezTo>
                    <a:pt x="21832" y="238"/>
                    <a:pt x="20108" y="1"/>
                    <a:pt x="18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424875" y="2239525"/>
            <a:ext cx="3495600" cy="15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424875" y="936450"/>
            <a:ext cx="13530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19" name="Google Shape;19;p3"/>
          <p:cNvGrpSpPr/>
          <p:nvPr/>
        </p:nvGrpSpPr>
        <p:grpSpPr>
          <a:xfrm>
            <a:off x="-2197225" y="3706461"/>
            <a:ext cx="11813434" cy="2821095"/>
            <a:chOff x="-2197225" y="3706461"/>
            <a:chExt cx="11813434" cy="2821095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-2197225" y="4035517"/>
              <a:ext cx="11813434" cy="2492039"/>
              <a:chOff x="-2197225" y="4035517"/>
              <a:chExt cx="11813434" cy="2492039"/>
            </a:xfrm>
          </p:grpSpPr>
          <p:grpSp>
            <p:nvGrpSpPr>
              <p:cNvPr id="21" name="Google Shape;21;p3"/>
              <p:cNvGrpSpPr/>
              <p:nvPr/>
            </p:nvGrpSpPr>
            <p:grpSpPr>
              <a:xfrm>
                <a:off x="-2197225" y="4035517"/>
                <a:ext cx="11813434" cy="2492039"/>
                <a:chOff x="-2197225" y="4035517"/>
                <a:chExt cx="11813434" cy="2492039"/>
              </a:xfrm>
            </p:grpSpPr>
            <p:sp>
              <p:nvSpPr>
                <p:cNvPr id="22" name="Google Shape;22;p3"/>
                <p:cNvSpPr/>
                <p:nvPr/>
              </p:nvSpPr>
              <p:spPr>
                <a:xfrm>
                  <a:off x="4060469" y="4518753"/>
                  <a:ext cx="5555739" cy="200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55" h="11048" extrusionOk="0">
                      <a:moveTo>
                        <a:pt x="21198" y="1"/>
                      </a:moveTo>
                      <a:cubicBezTo>
                        <a:pt x="16331" y="1"/>
                        <a:pt x="12916" y="2074"/>
                        <a:pt x="8279" y="4811"/>
                      </a:cubicBezTo>
                      <a:cubicBezTo>
                        <a:pt x="3444" y="7666"/>
                        <a:pt x="0" y="7702"/>
                        <a:pt x="0" y="7702"/>
                      </a:cubicBezTo>
                      <a:lnTo>
                        <a:pt x="812" y="9682"/>
                      </a:lnTo>
                      <a:lnTo>
                        <a:pt x="30368" y="11047"/>
                      </a:lnTo>
                      <a:lnTo>
                        <a:pt x="30555" y="1662"/>
                      </a:lnTo>
                      <a:cubicBezTo>
                        <a:pt x="30555" y="1662"/>
                        <a:pt x="27040" y="199"/>
                        <a:pt x="21830" y="12"/>
                      </a:cubicBezTo>
                      <a:cubicBezTo>
                        <a:pt x="21617" y="4"/>
                        <a:pt x="21406" y="1"/>
                        <a:pt x="2119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3"/>
                <p:cNvSpPr/>
                <p:nvPr/>
              </p:nvSpPr>
              <p:spPr>
                <a:xfrm>
                  <a:off x="-2197225" y="4035517"/>
                  <a:ext cx="8452979" cy="1867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89" h="10272" extrusionOk="0">
                      <a:moveTo>
                        <a:pt x="18584" y="1"/>
                      </a:moveTo>
                      <a:cubicBezTo>
                        <a:pt x="15711" y="1"/>
                        <a:pt x="13551" y="843"/>
                        <a:pt x="10724" y="2492"/>
                      </a:cubicBezTo>
                      <a:cubicBezTo>
                        <a:pt x="6397" y="5017"/>
                        <a:pt x="1500" y="8942"/>
                        <a:pt x="1500" y="8942"/>
                      </a:cubicBezTo>
                      <a:lnTo>
                        <a:pt x="1" y="10271"/>
                      </a:lnTo>
                      <a:lnTo>
                        <a:pt x="46489" y="9816"/>
                      </a:lnTo>
                      <a:cubicBezTo>
                        <a:pt x="46489" y="9816"/>
                        <a:pt x="30110" y="2100"/>
                        <a:pt x="23963" y="717"/>
                      </a:cubicBezTo>
                      <a:cubicBezTo>
                        <a:pt x="21832" y="238"/>
                        <a:pt x="20108" y="1"/>
                        <a:pt x="1858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3"/>
              <p:cNvGrpSpPr/>
              <p:nvPr/>
            </p:nvGrpSpPr>
            <p:grpSpPr>
              <a:xfrm>
                <a:off x="4029166" y="4244961"/>
                <a:ext cx="4465865" cy="1085311"/>
                <a:chOff x="2040516" y="4244961"/>
                <a:chExt cx="4465865" cy="1085311"/>
              </a:xfrm>
            </p:grpSpPr>
            <p:sp>
              <p:nvSpPr>
                <p:cNvPr id="25" name="Google Shape;25;p3"/>
                <p:cNvSpPr/>
                <p:nvPr/>
              </p:nvSpPr>
              <p:spPr>
                <a:xfrm>
                  <a:off x="2040516" y="4836435"/>
                  <a:ext cx="4465865" cy="493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61" h="2716" extrusionOk="0">
                      <a:moveTo>
                        <a:pt x="7391" y="0"/>
                      </a:moveTo>
                      <a:cubicBezTo>
                        <a:pt x="1896" y="0"/>
                        <a:pt x="1" y="1842"/>
                        <a:pt x="1" y="1842"/>
                      </a:cubicBezTo>
                      <a:lnTo>
                        <a:pt x="1" y="2716"/>
                      </a:lnTo>
                      <a:lnTo>
                        <a:pt x="24560" y="2100"/>
                      </a:lnTo>
                      <a:cubicBezTo>
                        <a:pt x="24560" y="2100"/>
                        <a:pt x="17566" y="834"/>
                        <a:pt x="10028" y="129"/>
                      </a:cubicBezTo>
                      <a:cubicBezTo>
                        <a:pt x="9069" y="39"/>
                        <a:pt x="8192" y="0"/>
                        <a:pt x="739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3"/>
                <p:cNvSpPr/>
                <p:nvPr/>
              </p:nvSpPr>
              <p:spPr>
                <a:xfrm>
                  <a:off x="2648722" y="4244961"/>
                  <a:ext cx="177100" cy="90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4961" extrusionOk="0">
                      <a:moveTo>
                        <a:pt x="483" y="1"/>
                      </a:moveTo>
                      <a:cubicBezTo>
                        <a:pt x="465" y="483"/>
                        <a:pt x="161" y="2311"/>
                        <a:pt x="81" y="3632"/>
                      </a:cubicBezTo>
                      <a:cubicBezTo>
                        <a:pt x="1" y="4961"/>
                        <a:pt x="483" y="4961"/>
                        <a:pt x="483" y="4961"/>
                      </a:cubicBezTo>
                      <a:cubicBezTo>
                        <a:pt x="483" y="4961"/>
                        <a:pt x="973" y="4961"/>
                        <a:pt x="893" y="3632"/>
                      </a:cubicBezTo>
                      <a:cubicBezTo>
                        <a:pt x="804" y="2311"/>
                        <a:pt x="500" y="483"/>
                        <a:pt x="48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3"/>
                <p:cNvSpPr/>
                <p:nvPr/>
              </p:nvSpPr>
              <p:spPr>
                <a:xfrm>
                  <a:off x="2833639" y="4348783"/>
                  <a:ext cx="157644" cy="798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" h="4390" extrusionOk="0">
                      <a:moveTo>
                        <a:pt x="429" y="1"/>
                      </a:moveTo>
                      <a:cubicBezTo>
                        <a:pt x="411" y="438"/>
                        <a:pt x="144" y="2044"/>
                        <a:pt x="72" y="3221"/>
                      </a:cubicBezTo>
                      <a:cubicBezTo>
                        <a:pt x="1" y="4390"/>
                        <a:pt x="429" y="4390"/>
                        <a:pt x="429" y="4390"/>
                      </a:cubicBezTo>
                      <a:cubicBezTo>
                        <a:pt x="429" y="4390"/>
                        <a:pt x="866" y="4390"/>
                        <a:pt x="795" y="3221"/>
                      </a:cubicBezTo>
                      <a:cubicBezTo>
                        <a:pt x="715" y="2044"/>
                        <a:pt x="447" y="438"/>
                        <a:pt x="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3"/>
                <p:cNvSpPr/>
                <p:nvPr/>
              </p:nvSpPr>
              <p:spPr>
                <a:xfrm>
                  <a:off x="3013828" y="4413694"/>
                  <a:ext cx="142916" cy="73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" h="4033" extrusionOk="0">
                      <a:moveTo>
                        <a:pt x="393" y="1"/>
                      </a:moveTo>
                      <a:cubicBezTo>
                        <a:pt x="375" y="393"/>
                        <a:pt x="125" y="1874"/>
                        <a:pt x="63" y="2953"/>
                      </a:cubicBezTo>
                      <a:cubicBezTo>
                        <a:pt x="0" y="4033"/>
                        <a:pt x="393" y="4033"/>
                        <a:pt x="393" y="4033"/>
                      </a:cubicBezTo>
                      <a:cubicBezTo>
                        <a:pt x="393" y="4033"/>
                        <a:pt x="785" y="4033"/>
                        <a:pt x="723" y="2953"/>
                      </a:cubicBezTo>
                      <a:cubicBezTo>
                        <a:pt x="651" y="1874"/>
                        <a:pt x="411" y="393"/>
                        <a:pt x="39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" name="Google Shape;29;p3"/>
            <p:cNvSpPr/>
            <p:nvPr/>
          </p:nvSpPr>
          <p:spPr>
            <a:xfrm>
              <a:off x="8689447" y="3706461"/>
              <a:ext cx="177100" cy="902034"/>
            </a:xfrm>
            <a:custGeom>
              <a:avLst/>
              <a:gdLst/>
              <a:ahLst/>
              <a:cxnLst/>
              <a:rect l="l" t="t" r="r" b="b"/>
              <a:pathLst>
                <a:path w="974" h="4961" extrusionOk="0">
                  <a:moveTo>
                    <a:pt x="483" y="1"/>
                  </a:moveTo>
                  <a:cubicBezTo>
                    <a:pt x="465" y="483"/>
                    <a:pt x="161" y="2311"/>
                    <a:pt x="81" y="3632"/>
                  </a:cubicBezTo>
                  <a:cubicBezTo>
                    <a:pt x="1" y="4961"/>
                    <a:pt x="483" y="4961"/>
                    <a:pt x="483" y="4961"/>
                  </a:cubicBezTo>
                  <a:cubicBezTo>
                    <a:pt x="483" y="4961"/>
                    <a:pt x="973" y="4961"/>
                    <a:pt x="893" y="3632"/>
                  </a:cubicBezTo>
                  <a:cubicBezTo>
                    <a:pt x="804" y="2311"/>
                    <a:pt x="500" y="483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8551447" y="3706461"/>
              <a:ext cx="177100" cy="902034"/>
            </a:xfrm>
            <a:custGeom>
              <a:avLst/>
              <a:gdLst/>
              <a:ahLst/>
              <a:cxnLst/>
              <a:rect l="l" t="t" r="r" b="b"/>
              <a:pathLst>
                <a:path w="974" h="4961" extrusionOk="0">
                  <a:moveTo>
                    <a:pt x="483" y="1"/>
                  </a:moveTo>
                  <a:cubicBezTo>
                    <a:pt x="465" y="483"/>
                    <a:pt x="161" y="2311"/>
                    <a:pt x="81" y="3632"/>
                  </a:cubicBezTo>
                  <a:cubicBezTo>
                    <a:pt x="1" y="4961"/>
                    <a:pt x="483" y="4961"/>
                    <a:pt x="483" y="4961"/>
                  </a:cubicBezTo>
                  <a:cubicBezTo>
                    <a:pt x="483" y="4961"/>
                    <a:pt x="973" y="4961"/>
                    <a:pt x="893" y="3632"/>
                  </a:cubicBezTo>
                  <a:cubicBezTo>
                    <a:pt x="804" y="2311"/>
                    <a:pt x="500" y="483"/>
                    <a:pt x="4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1044425" y="1782350"/>
            <a:ext cx="3125700" cy="4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4973695" y="1782350"/>
            <a:ext cx="3125700" cy="4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1044425" y="2268950"/>
            <a:ext cx="31257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4973688" y="2268950"/>
            <a:ext cx="31257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-11703722" y="3685988"/>
            <a:ext cx="38303068" cy="2595169"/>
            <a:chOff x="-11703722" y="3685988"/>
            <a:chExt cx="38303068" cy="2595169"/>
          </a:xfrm>
        </p:grpSpPr>
        <p:grpSp>
          <p:nvGrpSpPr>
            <p:cNvPr id="48" name="Google Shape;48;p5"/>
            <p:cNvGrpSpPr/>
            <p:nvPr/>
          </p:nvGrpSpPr>
          <p:grpSpPr>
            <a:xfrm>
              <a:off x="-74685" y="3685988"/>
              <a:ext cx="389472" cy="735118"/>
              <a:chOff x="6124865" y="2397275"/>
              <a:chExt cx="389472" cy="735118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6124865" y="2433095"/>
                <a:ext cx="136552" cy="69929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846" extrusionOk="0">
                    <a:moveTo>
                      <a:pt x="375" y="0"/>
                    </a:moveTo>
                    <a:cubicBezTo>
                      <a:pt x="358" y="375"/>
                      <a:pt x="126" y="1793"/>
                      <a:pt x="63" y="2819"/>
                    </a:cubicBezTo>
                    <a:cubicBezTo>
                      <a:pt x="1" y="3845"/>
                      <a:pt x="375" y="3845"/>
                      <a:pt x="375" y="3845"/>
                    </a:cubicBezTo>
                    <a:cubicBezTo>
                      <a:pt x="375" y="3845"/>
                      <a:pt x="750" y="3845"/>
                      <a:pt x="688" y="2819"/>
                    </a:cubicBezTo>
                    <a:cubicBezTo>
                      <a:pt x="625" y="1793"/>
                      <a:pt x="393" y="375"/>
                      <a:pt x="3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6261234" y="2397275"/>
                <a:ext cx="136371" cy="699299"/>
              </a:xfrm>
              <a:custGeom>
                <a:avLst/>
                <a:gdLst/>
                <a:ahLst/>
                <a:cxnLst/>
                <a:rect l="l" t="t" r="r" b="b"/>
                <a:pathLst>
                  <a:path w="750" h="3846" extrusionOk="0">
                    <a:moveTo>
                      <a:pt x="375" y="1"/>
                    </a:moveTo>
                    <a:cubicBezTo>
                      <a:pt x="366" y="376"/>
                      <a:pt x="125" y="1794"/>
                      <a:pt x="63" y="2820"/>
                    </a:cubicBezTo>
                    <a:cubicBezTo>
                      <a:pt x="0" y="3846"/>
                      <a:pt x="375" y="3846"/>
                      <a:pt x="375" y="3846"/>
                    </a:cubicBezTo>
                    <a:cubicBezTo>
                      <a:pt x="375" y="3846"/>
                      <a:pt x="749" y="3846"/>
                      <a:pt x="687" y="2820"/>
                    </a:cubicBezTo>
                    <a:cubicBezTo>
                      <a:pt x="625" y="1794"/>
                      <a:pt x="393" y="376"/>
                      <a:pt x="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5"/>
              <p:cNvSpPr/>
              <p:nvPr/>
            </p:nvSpPr>
            <p:spPr>
              <a:xfrm>
                <a:off x="6395785" y="2470369"/>
                <a:ext cx="118552" cy="610023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55" extrusionOk="0">
                    <a:moveTo>
                      <a:pt x="331" y="0"/>
                    </a:moveTo>
                    <a:cubicBezTo>
                      <a:pt x="313" y="330"/>
                      <a:pt x="108" y="1562"/>
                      <a:pt x="54" y="2454"/>
                    </a:cubicBezTo>
                    <a:cubicBezTo>
                      <a:pt x="1" y="3346"/>
                      <a:pt x="331" y="3355"/>
                      <a:pt x="331" y="3355"/>
                    </a:cubicBezTo>
                    <a:cubicBezTo>
                      <a:pt x="331" y="3355"/>
                      <a:pt x="652" y="3346"/>
                      <a:pt x="598" y="2454"/>
                    </a:cubicBezTo>
                    <a:cubicBezTo>
                      <a:pt x="545" y="1562"/>
                      <a:pt x="340" y="330"/>
                      <a:pt x="3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5"/>
            <p:cNvGrpSpPr/>
            <p:nvPr/>
          </p:nvGrpSpPr>
          <p:grpSpPr>
            <a:xfrm>
              <a:off x="-188387" y="3988347"/>
              <a:ext cx="921665" cy="597112"/>
              <a:chOff x="6455788" y="2366547"/>
              <a:chExt cx="921665" cy="59711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6695798" y="2366547"/>
                <a:ext cx="374928" cy="430016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365" extrusionOk="0">
                    <a:moveTo>
                      <a:pt x="1" y="0"/>
                    </a:moveTo>
                    <a:lnTo>
                      <a:pt x="1" y="2364"/>
                    </a:lnTo>
                    <a:lnTo>
                      <a:pt x="2062" y="2364"/>
                    </a:lnTo>
                    <a:lnTo>
                      <a:pt x="2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960354" y="2470369"/>
                <a:ext cx="37456" cy="6182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40" extrusionOk="0">
                    <a:moveTo>
                      <a:pt x="0" y="0"/>
                    </a:moveTo>
                    <a:lnTo>
                      <a:pt x="0" y="339"/>
                    </a:lnTo>
                    <a:lnTo>
                      <a:pt x="205" y="339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086254" y="2574985"/>
                <a:ext cx="116915" cy="13164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724" extrusionOk="0">
                    <a:moveTo>
                      <a:pt x="0" y="1"/>
                    </a:moveTo>
                    <a:lnTo>
                      <a:pt x="0" y="723"/>
                    </a:lnTo>
                    <a:lnTo>
                      <a:pt x="643" y="723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455788" y="2676376"/>
                <a:ext cx="504753" cy="287283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1580" extrusionOk="0">
                    <a:moveTo>
                      <a:pt x="1" y="0"/>
                    </a:moveTo>
                    <a:lnTo>
                      <a:pt x="1" y="1579"/>
                    </a:lnTo>
                    <a:lnTo>
                      <a:pt x="2775" y="1579"/>
                    </a:lnTo>
                    <a:lnTo>
                      <a:pt x="2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12711" y="2736378"/>
                <a:ext cx="35820" cy="60184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31" extrusionOk="0">
                    <a:moveTo>
                      <a:pt x="0" y="0"/>
                    </a:moveTo>
                    <a:lnTo>
                      <a:pt x="0" y="330"/>
                    </a:lnTo>
                    <a:lnTo>
                      <a:pt x="196" y="33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60340" y="2676368"/>
                <a:ext cx="417112" cy="274374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509" extrusionOk="0">
                    <a:moveTo>
                      <a:pt x="1" y="0"/>
                    </a:moveTo>
                    <a:lnTo>
                      <a:pt x="1" y="1508"/>
                    </a:lnTo>
                    <a:lnTo>
                      <a:pt x="2293" y="1508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7169621" y="2734733"/>
                <a:ext cx="35820" cy="60184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31" extrusionOk="0">
                    <a:moveTo>
                      <a:pt x="0" y="1"/>
                    </a:moveTo>
                    <a:lnTo>
                      <a:pt x="0" y="331"/>
                    </a:lnTo>
                    <a:lnTo>
                      <a:pt x="197" y="331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7237806" y="2734733"/>
                <a:ext cx="37456" cy="60184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31" extrusionOk="0">
                    <a:moveTo>
                      <a:pt x="0" y="1"/>
                    </a:moveTo>
                    <a:lnTo>
                      <a:pt x="0" y="331"/>
                    </a:lnTo>
                    <a:lnTo>
                      <a:pt x="205" y="331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" name="Google Shape;61;p5"/>
            <p:cNvSpPr/>
            <p:nvPr/>
          </p:nvSpPr>
          <p:spPr>
            <a:xfrm>
              <a:off x="-11703722" y="4413450"/>
              <a:ext cx="25158568" cy="1867706"/>
            </a:xfrm>
            <a:custGeom>
              <a:avLst/>
              <a:gdLst/>
              <a:ahLst/>
              <a:cxnLst/>
              <a:rect l="l" t="t" r="r" b="b"/>
              <a:pathLst>
                <a:path w="46489" h="10272" extrusionOk="0">
                  <a:moveTo>
                    <a:pt x="18584" y="1"/>
                  </a:moveTo>
                  <a:cubicBezTo>
                    <a:pt x="15711" y="1"/>
                    <a:pt x="13551" y="843"/>
                    <a:pt x="10724" y="2492"/>
                  </a:cubicBezTo>
                  <a:cubicBezTo>
                    <a:pt x="6397" y="5017"/>
                    <a:pt x="1500" y="8942"/>
                    <a:pt x="1500" y="8942"/>
                  </a:cubicBezTo>
                  <a:lnTo>
                    <a:pt x="1" y="10271"/>
                  </a:lnTo>
                  <a:lnTo>
                    <a:pt x="46489" y="9816"/>
                  </a:lnTo>
                  <a:cubicBezTo>
                    <a:pt x="46489" y="9816"/>
                    <a:pt x="30110" y="2100"/>
                    <a:pt x="23963" y="717"/>
                  </a:cubicBezTo>
                  <a:cubicBezTo>
                    <a:pt x="21832" y="238"/>
                    <a:pt x="20108" y="1"/>
                    <a:pt x="18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440778" y="4413450"/>
              <a:ext cx="25158568" cy="1867706"/>
            </a:xfrm>
            <a:custGeom>
              <a:avLst/>
              <a:gdLst/>
              <a:ahLst/>
              <a:cxnLst/>
              <a:rect l="l" t="t" r="r" b="b"/>
              <a:pathLst>
                <a:path w="46489" h="10272" extrusionOk="0">
                  <a:moveTo>
                    <a:pt x="18584" y="1"/>
                  </a:moveTo>
                  <a:cubicBezTo>
                    <a:pt x="15711" y="1"/>
                    <a:pt x="13551" y="843"/>
                    <a:pt x="10724" y="2492"/>
                  </a:cubicBezTo>
                  <a:cubicBezTo>
                    <a:pt x="6397" y="5017"/>
                    <a:pt x="1500" y="8942"/>
                    <a:pt x="1500" y="8942"/>
                  </a:cubicBezTo>
                  <a:lnTo>
                    <a:pt x="1" y="10271"/>
                  </a:lnTo>
                  <a:lnTo>
                    <a:pt x="46489" y="9816"/>
                  </a:lnTo>
                  <a:cubicBezTo>
                    <a:pt x="46489" y="9816"/>
                    <a:pt x="30110" y="2100"/>
                    <a:pt x="23963" y="717"/>
                  </a:cubicBezTo>
                  <a:cubicBezTo>
                    <a:pt x="21832" y="238"/>
                    <a:pt x="20108" y="1"/>
                    <a:pt x="18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5"/>
            <p:cNvGrpSpPr/>
            <p:nvPr/>
          </p:nvGrpSpPr>
          <p:grpSpPr>
            <a:xfrm>
              <a:off x="8549104" y="4055033"/>
              <a:ext cx="439837" cy="785301"/>
              <a:chOff x="7396554" y="2089083"/>
              <a:chExt cx="439837" cy="785301"/>
            </a:xfrm>
          </p:grpSpPr>
          <p:sp>
            <p:nvSpPr>
              <p:cNvPr id="64" name="Google Shape;64;p5"/>
              <p:cNvSpPr/>
              <p:nvPr/>
            </p:nvSpPr>
            <p:spPr>
              <a:xfrm>
                <a:off x="7396554" y="2089083"/>
                <a:ext cx="149462" cy="762574"/>
              </a:xfrm>
              <a:custGeom>
                <a:avLst/>
                <a:gdLst/>
                <a:ahLst/>
                <a:cxnLst/>
                <a:rect l="l" t="t" r="r" b="b"/>
                <a:pathLst>
                  <a:path w="822" h="4194" extrusionOk="0">
                    <a:moveTo>
                      <a:pt x="411" y="1"/>
                    </a:moveTo>
                    <a:cubicBezTo>
                      <a:pt x="393" y="411"/>
                      <a:pt x="135" y="1955"/>
                      <a:pt x="63" y="3070"/>
                    </a:cubicBezTo>
                    <a:cubicBezTo>
                      <a:pt x="1" y="4185"/>
                      <a:pt x="411" y="4194"/>
                      <a:pt x="411" y="4194"/>
                    </a:cubicBezTo>
                    <a:cubicBezTo>
                      <a:pt x="411" y="4194"/>
                      <a:pt x="822" y="4185"/>
                      <a:pt x="750" y="3070"/>
                    </a:cubicBezTo>
                    <a:cubicBezTo>
                      <a:pt x="679" y="1955"/>
                      <a:pt x="429" y="411"/>
                      <a:pt x="4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555651" y="2089083"/>
                <a:ext cx="149280" cy="762574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194" extrusionOk="0">
                    <a:moveTo>
                      <a:pt x="410" y="1"/>
                    </a:moveTo>
                    <a:cubicBezTo>
                      <a:pt x="393" y="411"/>
                      <a:pt x="143" y="1955"/>
                      <a:pt x="71" y="3070"/>
                    </a:cubicBezTo>
                    <a:cubicBezTo>
                      <a:pt x="0" y="4185"/>
                      <a:pt x="410" y="4194"/>
                      <a:pt x="410" y="4194"/>
                    </a:cubicBezTo>
                    <a:cubicBezTo>
                      <a:pt x="410" y="4194"/>
                      <a:pt x="821" y="4185"/>
                      <a:pt x="758" y="3070"/>
                    </a:cubicBezTo>
                    <a:cubicBezTo>
                      <a:pt x="687" y="1955"/>
                      <a:pt x="428" y="411"/>
                      <a:pt x="4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7716203" y="2265998"/>
                <a:ext cx="120188" cy="60838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346" extrusionOk="0">
                    <a:moveTo>
                      <a:pt x="330" y="0"/>
                    </a:moveTo>
                    <a:cubicBezTo>
                      <a:pt x="321" y="330"/>
                      <a:pt x="116" y="1561"/>
                      <a:pt x="54" y="2454"/>
                    </a:cubicBezTo>
                    <a:cubicBezTo>
                      <a:pt x="0" y="3346"/>
                      <a:pt x="330" y="3346"/>
                      <a:pt x="330" y="3346"/>
                    </a:cubicBezTo>
                    <a:cubicBezTo>
                      <a:pt x="330" y="3346"/>
                      <a:pt x="660" y="3346"/>
                      <a:pt x="607" y="2454"/>
                    </a:cubicBezTo>
                    <a:cubicBezTo>
                      <a:pt x="553" y="1561"/>
                      <a:pt x="348" y="330"/>
                      <a:pt x="3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-3791725" y="4014208"/>
            <a:ext cx="13888959" cy="2635251"/>
            <a:chOff x="-3791725" y="4014208"/>
            <a:chExt cx="13888959" cy="2635251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4757142" y="4014208"/>
              <a:ext cx="5340092" cy="2635251"/>
              <a:chOff x="4757142" y="4014208"/>
              <a:chExt cx="5340092" cy="2635251"/>
            </a:xfrm>
          </p:grpSpPr>
          <p:sp>
            <p:nvSpPr>
              <p:cNvPr id="71" name="Google Shape;71;p6"/>
              <p:cNvSpPr/>
              <p:nvPr/>
            </p:nvSpPr>
            <p:spPr>
              <a:xfrm>
                <a:off x="8520779" y="4014208"/>
                <a:ext cx="149462" cy="762574"/>
              </a:xfrm>
              <a:custGeom>
                <a:avLst/>
                <a:gdLst/>
                <a:ahLst/>
                <a:cxnLst/>
                <a:rect l="l" t="t" r="r" b="b"/>
                <a:pathLst>
                  <a:path w="822" h="4194" extrusionOk="0">
                    <a:moveTo>
                      <a:pt x="411" y="1"/>
                    </a:moveTo>
                    <a:cubicBezTo>
                      <a:pt x="393" y="411"/>
                      <a:pt x="135" y="1955"/>
                      <a:pt x="63" y="3070"/>
                    </a:cubicBezTo>
                    <a:cubicBezTo>
                      <a:pt x="1" y="4185"/>
                      <a:pt x="411" y="4194"/>
                      <a:pt x="411" y="4194"/>
                    </a:cubicBezTo>
                    <a:cubicBezTo>
                      <a:pt x="411" y="4194"/>
                      <a:pt x="822" y="4185"/>
                      <a:pt x="750" y="3070"/>
                    </a:cubicBezTo>
                    <a:cubicBezTo>
                      <a:pt x="679" y="1955"/>
                      <a:pt x="429" y="411"/>
                      <a:pt x="4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8679876" y="4014208"/>
                <a:ext cx="149280" cy="762574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194" extrusionOk="0">
                    <a:moveTo>
                      <a:pt x="410" y="1"/>
                    </a:moveTo>
                    <a:cubicBezTo>
                      <a:pt x="393" y="411"/>
                      <a:pt x="143" y="1955"/>
                      <a:pt x="71" y="3070"/>
                    </a:cubicBezTo>
                    <a:cubicBezTo>
                      <a:pt x="0" y="4185"/>
                      <a:pt x="410" y="4194"/>
                      <a:pt x="410" y="4194"/>
                    </a:cubicBezTo>
                    <a:cubicBezTo>
                      <a:pt x="410" y="4194"/>
                      <a:pt x="821" y="4185"/>
                      <a:pt x="758" y="3070"/>
                    </a:cubicBezTo>
                    <a:cubicBezTo>
                      <a:pt x="687" y="1955"/>
                      <a:pt x="428" y="411"/>
                      <a:pt x="4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>
                <a:off x="8840428" y="4191123"/>
                <a:ext cx="120188" cy="60838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346" extrusionOk="0">
                    <a:moveTo>
                      <a:pt x="330" y="0"/>
                    </a:moveTo>
                    <a:cubicBezTo>
                      <a:pt x="321" y="330"/>
                      <a:pt x="116" y="1561"/>
                      <a:pt x="54" y="2454"/>
                    </a:cubicBezTo>
                    <a:cubicBezTo>
                      <a:pt x="0" y="3346"/>
                      <a:pt x="330" y="3346"/>
                      <a:pt x="330" y="3346"/>
                    </a:cubicBezTo>
                    <a:cubicBezTo>
                      <a:pt x="330" y="3346"/>
                      <a:pt x="660" y="3346"/>
                      <a:pt x="607" y="2454"/>
                    </a:cubicBezTo>
                    <a:cubicBezTo>
                      <a:pt x="553" y="1561"/>
                      <a:pt x="348" y="330"/>
                      <a:pt x="3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6"/>
              <p:cNvSpPr/>
              <p:nvPr/>
            </p:nvSpPr>
            <p:spPr>
              <a:xfrm>
                <a:off x="4757142" y="4604109"/>
                <a:ext cx="5340092" cy="2045349"/>
              </a:xfrm>
              <a:custGeom>
                <a:avLst/>
                <a:gdLst/>
                <a:ahLst/>
                <a:cxnLst/>
                <a:rect l="l" t="t" r="r" b="b"/>
                <a:pathLst>
                  <a:path w="29369" h="11249" extrusionOk="0">
                    <a:moveTo>
                      <a:pt x="22100" y="0"/>
                    </a:moveTo>
                    <a:cubicBezTo>
                      <a:pt x="12273" y="0"/>
                      <a:pt x="1" y="10410"/>
                      <a:pt x="1" y="10410"/>
                    </a:cubicBezTo>
                    <a:lnTo>
                      <a:pt x="6156" y="11248"/>
                    </a:lnTo>
                    <a:lnTo>
                      <a:pt x="28682" y="11159"/>
                    </a:lnTo>
                    <a:lnTo>
                      <a:pt x="29369" y="2818"/>
                    </a:lnTo>
                    <a:cubicBezTo>
                      <a:pt x="27339" y="794"/>
                      <a:pt x="24812" y="0"/>
                      <a:pt x="221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" name="Google Shape;75;p6"/>
            <p:cNvSpPr/>
            <p:nvPr/>
          </p:nvSpPr>
          <p:spPr>
            <a:xfrm>
              <a:off x="-3791725" y="4429367"/>
              <a:ext cx="8452979" cy="1867706"/>
            </a:xfrm>
            <a:custGeom>
              <a:avLst/>
              <a:gdLst/>
              <a:ahLst/>
              <a:cxnLst/>
              <a:rect l="l" t="t" r="r" b="b"/>
              <a:pathLst>
                <a:path w="46489" h="10272" extrusionOk="0">
                  <a:moveTo>
                    <a:pt x="18584" y="1"/>
                  </a:moveTo>
                  <a:cubicBezTo>
                    <a:pt x="15711" y="1"/>
                    <a:pt x="13551" y="843"/>
                    <a:pt x="10724" y="2492"/>
                  </a:cubicBezTo>
                  <a:cubicBezTo>
                    <a:pt x="6397" y="5017"/>
                    <a:pt x="1500" y="8942"/>
                    <a:pt x="1500" y="8942"/>
                  </a:cubicBezTo>
                  <a:lnTo>
                    <a:pt x="1" y="10271"/>
                  </a:lnTo>
                  <a:lnTo>
                    <a:pt x="46489" y="9816"/>
                  </a:lnTo>
                  <a:cubicBezTo>
                    <a:pt x="46489" y="9816"/>
                    <a:pt x="30110" y="2100"/>
                    <a:pt x="23963" y="717"/>
                  </a:cubicBezTo>
                  <a:cubicBezTo>
                    <a:pt x="21832" y="238"/>
                    <a:pt x="20108" y="1"/>
                    <a:pt x="18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>
            <a:spLocks noGrp="1"/>
          </p:cNvSpPr>
          <p:nvPr>
            <p:ph type="title"/>
          </p:nvPr>
        </p:nvSpPr>
        <p:spPr>
          <a:xfrm>
            <a:off x="720000" y="923975"/>
            <a:ext cx="45495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 txBox="1">
            <a:spLocks noGrp="1"/>
          </p:cNvSpPr>
          <p:nvPr>
            <p:ph type="body" idx="1"/>
          </p:nvPr>
        </p:nvSpPr>
        <p:spPr>
          <a:xfrm>
            <a:off x="720000" y="2026525"/>
            <a:ext cx="4549500" cy="21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7"/>
          <p:cNvSpPr>
            <a:spLocks noGrp="1"/>
          </p:cNvSpPr>
          <p:nvPr>
            <p:ph type="pic" idx="2"/>
          </p:nvPr>
        </p:nvSpPr>
        <p:spPr>
          <a:xfrm>
            <a:off x="5631000" y="0"/>
            <a:ext cx="3513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80" name="Google Shape;80;p7"/>
          <p:cNvGrpSpPr/>
          <p:nvPr/>
        </p:nvGrpSpPr>
        <p:grpSpPr>
          <a:xfrm>
            <a:off x="-389700" y="4332431"/>
            <a:ext cx="8452979" cy="2143768"/>
            <a:chOff x="-389700" y="4332431"/>
            <a:chExt cx="8452979" cy="2143768"/>
          </a:xfrm>
        </p:grpSpPr>
        <p:sp>
          <p:nvSpPr>
            <p:cNvPr id="81" name="Google Shape;81;p7"/>
            <p:cNvSpPr/>
            <p:nvPr/>
          </p:nvSpPr>
          <p:spPr>
            <a:xfrm>
              <a:off x="-389700" y="4608492"/>
              <a:ext cx="8452979" cy="1867706"/>
            </a:xfrm>
            <a:custGeom>
              <a:avLst/>
              <a:gdLst/>
              <a:ahLst/>
              <a:cxnLst/>
              <a:rect l="l" t="t" r="r" b="b"/>
              <a:pathLst>
                <a:path w="46489" h="10272" extrusionOk="0">
                  <a:moveTo>
                    <a:pt x="18584" y="1"/>
                  </a:moveTo>
                  <a:cubicBezTo>
                    <a:pt x="15711" y="1"/>
                    <a:pt x="13551" y="843"/>
                    <a:pt x="10724" y="2492"/>
                  </a:cubicBezTo>
                  <a:cubicBezTo>
                    <a:pt x="6397" y="5017"/>
                    <a:pt x="1500" y="8942"/>
                    <a:pt x="1500" y="8942"/>
                  </a:cubicBezTo>
                  <a:lnTo>
                    <a:pt x="1" y="10271"/>
                  </a:lnTo>
                  <a:lnTo>
                    <a:pt x="46489" y="9816"/>
                  </a:lnTo>
                  <a:cubicBezTo>
                    <a:pt x="46489" y="9816"/>
                    <a:pt x="30110" y="2100"/>
                    <a:pt x="23963" y="717"/>
                  </a:cubicBezTo>
                  <a:cubicBezTo>
                    <a:pt x="21832" y="238"/>
                    <a:pt x="20108" y="1"/>
                    <a:pt x="18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-183394" y="4332431"/>
              <a:ext cx="1836458" cy="954036"/>
            </a:xfrm>
            <a:custGeom>
              <a:avLst/>
              <a:gdLst/>
              <a:ahLst/>
              <a:cxnLst/>
              <a:rect l="l" t="t" r="r" b="b"/>
              <a:pathLst>
                <a:path w="10100" h="5247" extrusionOk="0">
                  <a:moveTo>
                    <a:pt x="1" y="1"/>
                  </a:moveTo>
                  <a:lnTo>
                    <a:pt x="1" y="5246"/>
                  </a:lnTo>
                  <a:lnTo>
                    <a:pt x="10099" y="5246"/>
                  </a:lnTo>
                  <a:cubicBezTo>
                    <a:pt x="5014" y="22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-436784" y="3933274"/>
            <a:ext cx="12727618" cy="2008803"/>
            <a:chOff x="-436784" y="3933274"/>
            <a:chExt cx="12727618" cy="2008803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-436784" y="4253766"/>
              <a:ext cx="4465865" cy="1085311"/>
              <a:chOff x="2040516" y="4371341"/>
              <a:chExt cx="4465865" cy="1085311"/>
            </a:xfrm>
          </p:grpSpPr>
          <p:sp>
            <p:nvSpPr>
              <p:cNvPr id="87" name="Google Shape;87;p8"/>
              <p:cNvSpPr/>
              <p:nvPr/>
            </p:nvSpPr>
            <p:spPr>
              <a:xfrm>
                <a:off x="2040516" y="4962816"/>
                <a:ext cx="4465865" cy="493837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2716" extrusionOk="0">
                    <a:moveTo>
                      <a:pt x="7391" y="0"/>
                    </a:moveTo>
                    <a:cubicBezTo>
                      <a:pt x="1896" y="0"/>
                      <a:pt x="1" y="1842"/>
                      <a:pt x="1" y="1842"/>
                    </a:cubicBezTo>
                    <a:lnTo>
                      <a:pt x="1" y="2716"/>
                    </a:lnTo>
                    <a:lnTo>
                      <a:pt x="24560" y="2100"/>
                    </a:lnTo>
                    <a:cubicBezTo>
                      <a:pt x="24560" y="2100"/>
                      <a:pt x="17566" y="834"/>
                      <a:pt x="10028" y="129"/>
                    </a:cubicBezTo>
                    <a:cubicBezTo>
                      <a:pt x="9069" y="39"/>
                      <a:pt x="8192" y="0"/>
                      <a:pt x="73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8"/>
              <p:cNvSpPr/>
              <p:nvPr/>
            </p:nvSpPr>
            <p:spPr>
              <a:xfrm>
                <a:off x="2648722" y="4371341"/>
                <a:ext cx="177100" cy="902034"/>
              </a:xfrm>
              <a:custGeom>
                <a:avLst/>
                <a:gdLst/>
                <a:ahLst/>
                <a:cxnLst/>
                <a:rect l="l" t="t" r="r" b="b"/>
                <a:pathLst>
                  <a:path w="974" h="4961" extrusionOk="0">
                    <a:moveTo>
                      <a:pt x="483" y="1"/>
                    </a:moveTo>
                    <a:cubicBezTo>
                      <a:pt x="465" y="483"/>
                      <a:pt x="161" y="2311"/>
                      <a:pt x="81" y="3632"/>
                    </a:cubicBezTo>
                    <a:cubicBezTo>
                      <a:pt x="1" y="4961"/>
                      <a:pt x="483" y="4961"/>
                      <a:pt x="483" y="4961"/>
                    </a:cubicBezTo>
                    <a:cubicBezTo>
                      <a:pt x="483" y="4961"/>
                      <a:pt x="973" y="4961"/>
                      <a:pt x="893" y="3632"/>
                    </a:cubicBezTo>
                    <a:cubicBezTo>
                      <a:pt x="804" y="2311"/>
                      <a:pt x="500" y="483"/>
                      <a:pt x="4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8"/>
              <p:cNvSpPr/>
              <p:nvPr/>
            </p:nvSpPr>
            <p:spPr>
              <a:xfrm>
                <a:off x="2833639" y="4475163"/>
                <a:ext cx="157644" cy="798212"/>
              </a:xfrm>
              <a:custGeom>
                <a:avLst/>
                <a:gdLst/>
                <a:ahLst/>
                <a:cxnLst/>
                <a:rect l="l" t="t" r="r" b="b"/>
                <a:pathLst>
                  <a:path w="867" h="4390" extrusionOk="0">
                    <a:moveTo>
                      <a:pt x="429" y="1"/>
                    </a:moveTo>
                    <a:cubicBezTo>
                      <a:pt x="411" y="438"/>
                      <a:pt x="144" y="2044"/>
                      <a:pt x="72" y="3221"/>
                    </a:cubicBezTo>
                    <a:cubicBezTo>
                      <a:pt x="1" y="4390"/>
                      <a:pt x="429" y="4390"/>
                      <a:pt x="429" y="4390"/>
                    </a:cubicBezTo>
                    <a:cubicBezTo>
                      <a:pt x="429" y="4390"/>
                      <a:pt x="866" y="4390"/>
                      <a:pt x="795" y="3221"/>
                    </a:cubicBezTo>
                    <a:cubicBezTo>
                      <a:pt x="715" y="2044"/>
                      <a:pt x="447" y="438"/>
                      <a:pt x="4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8"/>
              <p:cNvSpPr/>
              <p:nvPr/>
            </p:nvSpPr>
            <p:spPr>
              <a:xfrm>
                <a:off x="3013828" y="4540074"/>
                <a:ext cx="142916" cy="7333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4033" extrusionOk="0">
                    <a:moveTo>
                      <a:pt x="393" y="1"/>
                    </a:moveTo>
                    <a:cubicBezTo>
                      <a:pt x="375" y="393"/>
                      <a:pt x="125" y="1874"/>
                      <a:pt x="63" y="2953"/>
                    </a:cubicBezTo>
                    <a:cubicBezTo>
                      <a:pt x="0" y="4033"/>
                      <a:pt x="393" y="4033"/>
                      <a:pt x="393" y="4033"/>
                    </a:cubicBezTo>
                    <a:cubicBezTo>
                      <a:pt x="393" y="4033"/>
                      <a:pt x="785" y="4033"/>
                      <a:pt x="723" y="2953"/>
                    </a:cubicBezTo>
                    <a:cubicBezTo>
                      <a:pt x="651" y="1874"/>
                      <a:pt x="411" y="393"/>
                      <a:pt x="3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1" name="Google Shape;91;p8"/>
            <p:cNvSpPr/>
            <p:nvPr/>
          </p:nvSpPr>
          <p:spPr>
            <a:xfrm>
              <a:off x="6735094" y="3933274"/>
              <a:ext cx="5555739" cy="2008803"/>
            </a:xfrm>
            <a:custGeom>
              <a:avLst/>
              <a:gdLst/>
              <a:ahLst/>
              <a:cxnLst/>
              <a:rect l="l" t="t" r="r" b="b"/>
              <a:pathLst>
                <a:path w="30555" h="11048" extrusionOk="0">
                  <a:moveTo>
                    <a:pt x="21198" y="1"/>
                  </a:moveTo>
                  <a:cubicBezTo>
                    <a:pt x="16331" y="1"/>
                    <a:pt x="12916" y="2074"/>
                    <a:pt x="8279" y="4811"/>
                  </a:cubicBezTo>
                  <a:cubicBezTo>
                    <a:pt x="3444" y="7666"/>
                    <a:pt x="0" y="7702"/>
                    <a:pt x="0" y="7702"/>
                  </a:cubicBezTo>
                  <a:lnTo>
                    <a:pt x="812" y="9682"/>
                  </a:lnTo>
                  <a:lnTo>
                    <a:pt x="30368" y="11047"/>
                  </a:lnTo>
                  <a:lnTo>
                    <a:pt x="30555" y="1662"/>
                  </a:lnTo>
                  <a:cubicBezTo>
                    <a:pt x="30555" y="1662"/>
                    <a:pt x="27040" y="199"/>
                    <a:pt x="21830" y="12"/>
                  </a:cubicBezTo>
                  <a:cubicBezTo>
                    <a:pt x="21617" y="4"/>
                    <a:pt x="21406" y="1"/>
                    <a:pt x="2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>
            <a:off x="-11703722" y="3685988"/>
            <a:ext cx="38303068" cy="2595169"/>
            <a:chOff x="-11703722" y="3685988"/>
            <a:chExt cx="38303068" cy="2595169"/>
          </a:xfrm>
        </p:grpSpPr>
        <p:grpSp>
          <p:nvGrpSpPr>
            <p:cNvPr id="96" name="Google Shape;96;p9"/>
            <p:cNvGrpSpPr/>
            <p:nvPr/>
          </p:nvGrpSpPr>
          <p:grpSpPr>
            <a:xfrm>
              <a:off x="-74685" y="3685988"/>
              <a:ext cx="389472" cy="735118"/>
              <a:chOff x="6124865" y="2397275"/>
              <a:chExt cx="389472" cy="735118"/>
            </a:xfrm>
          </p:grpSpPr>
          <p:sp>
            <p:nvSpPr>
              <p:cNvPr id="97" name="Google Shape;97;p9"/>
              <p:cNvSpPr/>
              <p:nvPr/>
            </p:nvSpPr>
            <p:spPr>
              <a:xfrm>
                <a:off x="6124865" y="2433095"/>
                <a:ext cx="136552" cy="69929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846" extrusionOk="0">
                    <a:moveTo>
                      <a:pt x="375" y="0"/>
                    </a:moveTo>
                    <a:cubicBezTo>
                      <a:pt x="358" y="375"/>
                      <a:pt x="126" y="1793"/>
                      <a:pt x="63" y="2819"/>
                    </a:cubicBezTo>
                    <a:cubicBezTo>
                      <a:pt x="1" y="3845"/>
                      <a:pt x="375" y="3845"/>
                      <a:pt x="375" y="3845"/>
                    </a:cubicBezTo>
                    <a:cubicBezTo>
                      <a:pt x="375" y="3845"/>
                      <a:pt x="750" y="3845"/>
                      <a:pt x="688" y="2819"/>
                    </a:cubicBezTo>
                    <a:cubicBezTo>
                      <a:pt x="625" y="1793"/>
                      <a:pt x="393" y="375"/>
                      <a:pt x="3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9"/>
              <p:cNvSpPr/>
              <p:nvPr/>
            </p:nvSpPr>
            <p:spPr>
              <a:xfrm>
                <a:off x="6261234" y="2397275"/>
                <a:ext cx="136371" cy="699299"/>
              </a:xfrm>
              <a:custGeom>
                <a:avLst/>
                <a:gdLst/>
                <a:ahLst/>
                <a:cxnLst/>
                <a:rect l="l" t="t" r="r" b="b"/>
                <a:pathLst>
                  <a:path w="750" h="3846" extrusionOk="0">
                    <a:moveTo>
                      <a:pt x="375" y="1"/>
                    </a:moveTo>
                    <a:cubicBezTo>
                      <a:pt x="366" y="376"/>
                      <a:pt x="125" y="1794"/>
                      <a:pt x="63" y="2820"/>
                    </a:cubicBezTo>
                    <a:cubicBezTo>
                      <a:pt x="0" y="3846"/>
                      <a:pt x="375" y="3846"/>
                      <a:pt x="375" y="3846"/>
                    </a:cubicBezTo>
                    <a:cubicBezTo>
                      <a:pt x="375" y="3846"/>
                      <a:pt x="749" y="3846"/>
                      <a:pt x="687" y="2820"/>
                    </a:cubicBezTo>
                    <a:cubicBezTo>
                      <a:pt x="625" y="1794"/>
                      <a:pt x="393" y="376"/>
                      <a:pt x="3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9"/>
              <p:cNvSpPr/>
              <p:nvPr/>
            </p:nvSpPr>
            <p:spPr>
              <a:xfrm>
                <a:off x="6395785" y="2470369"/>
                <a:ext cx="118552" cy="610023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55" extrusionOk="0">
                    <a:moveTo>
                      <a:pt x="331" y="0"/>
                    </a:moveTo>
                    <a:cubicBezTo>
                      <a:pt x="313" y="330"/>
                      <a:pt x="108" y="1562"/>
                      <a:pt x="54" y="2454"/>
                    </a:cubicBezTo>
                    <a:cubicBezTo>
                      <a:pt x="1" y="3346"/>
                      <a:pt x="331" y="3355"/>
                      <a:pt x="331" y="3355"/>
                    </a:cubicBezTo>
                    <a:cubicBezTo>
                      <a:pt x="331" y="3355"/>
                      <a:pt x="652" y="3346"/>
                      <a:pt x="598" y="2454"/>
                    </a:cubicBezTo>
                    <a:cubicBezTo>
                      <a:pt x="545" y="1562"/>
                      <a:pt x="340" y="330"/>
                      <a:pt x="3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9"/>
            <p:cNvGrpSpPr/>
            <p:nvPr/>
          </p:nvGrpSpPr>
          <p:grpSpPr>
            <a:xfrm>
              <a:off x="-188387" y="3988347"/>
              <a:ext cx="921665" cy="597112"/>
              <a:chOff x="6455788" y="2366547"/>
              <a:chExt cx="921665" cy="597112"/>
            </a:xfrm>
          </p:grpSpPr>
          <p:sp>
            <p:nvSpPr>
              <p:cNvPr id="101" name="Google Shape;101;p9"/>
              <p:cNvSpPr/>
              <p:nvPr/>
            </p:nvSpPr>
            <p:spPr>
              <a:xfrm>
                <a:off x="6695798" y="2366547"/>
                <a:ext cx="374928" cy="430016"/>
              </a:xfrm>
              <a:custGeom>
                <a:avLst/>
                <a:gdLst/>
                <a:ahLst/>
                <a:cxnLst/>
                <a:rect l="l" t="t" r="r" b="b"/>
                <a:pathLst>
                  <a:path w="2062" h="2365" extrusionOk="0">
                    <a:moveTo>
                      <a:pt x="1" y="0"/>
                    </a:moveTo>
                    <a:lnTo>
                      <a:pt x="1" y="2364"/>
                    </a:lnTo>
                    <a:lnTo>
                      <a:pt x="2062" y="2364"/>
                    </a:lnTo>
                    <a:lnTo>
                      <a:pt x="20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9"/>
              <p:cNvSpPr/>
              <p:nvPr/>
            </p:nvSpPr>
            <p:spPr>
              <a:xfrm>
                <a:off x="6960354" y="2470369"/>
                <a:ext cx="37456" cy="6182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40" extrusionOk="0">
                    <a:moveTo>
                      <a:pt x="0" y="0"/>
                    </a:moveTo>
                    <a:lnTo>
                      <a:pt x="0" y="339"/>
                    </a:lnTo>
                    <a:lnTo>
                      <a:pt x="205" y="339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9"/>
              <p:cNvSpPr/>
              <p:nvPr/>
            </p:nvSpPr>
            <p:spPr>
              <a:xfrm>
                <a:off x="7086254" y="2574985"/>
                <a:ext cx="116915" cy="131641"/>
              </a:xfrm>
              <a:custGeom>
                <a:avLst/>
                <a:gdLst/>
                <a:ahLst/>
                <a:cxnLst/>
                <a:rect l="l" t="t" r="r" b="b"/>
                <a:pathLst>
                  <a:path w="643" h="724" extrusionOk="0">
                    <a:moveTo>
                      <a:pt x="0" y="1"/>
                    </a:moveTo>
                    <a:lnTo>
                      <a:pt x="0" y="723"/>
                    </a:lnTo>
                    <a:lnTo>
                      <a:pt x="643" y="723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9"/>
              <p:cNvSpPr/>
              <p:nvPr/>
            </p:nvSpPr>
            <p:spPr>
              <a:xfrm>
                <a:off x="6455788" y="2676376"/>
                <a:ext cx="504753" cy="287283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1580" extrusionOk="0">
                    <a:moveTo>
                      <a:pt x="1" y="0"/>
                    </a:moveTo>
                    <a:lnTo>
                      <a:pt x="1" y="1579"/>
                    </a:lnTo>
                    <a:lnTo>
                      <a:pt x="2775" y="1579"/>
                    </a:lnTo>
                    <a:lnTo>
                      <a:pt x="27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6812711" y="2736378"/>
                <a:ext cx="35820" cy="60184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31" extrusionOk="0">
                    <a:moveTo>
                      <a:pt x="0" y="0"/>
                    </a:moveTo>
                    <a:lnTo>
                      <a:pt x="0" y="330"/>
                    </a:lnTo>
                    <a:lnTo>
                      <a:pt x="196" y="33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6960340" y="2676368"/>
                <a:ext cx="417112" cy="274374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509" extrusionOk="0">
                    <a:moveTo>
                      <a:pt x="1" y="0"/>
                    </a:moveTo>
                    <a:lnTo>
                      <a:pt x="1" y="1508"/>
                    </a:lnTo>
                    <a:lnTo>
                      <a:pt x="2293" y="1508"/>
                    </a:lnTo>
                    <a:lnTo>
                      <a:pt x="22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9"/>
              <p:cNvSpPr/>
              <p:nvPr/>
            </p:nvSpPr>
            <p:spPr>
              <a:xfrm>
                <a:off x="7169621" y="2734733"/>
                <a:ext cx="35820" cy="60184"/>
              </a:xfrm>
              <a:custGeom>
                <a:avLst/>
                <a:gdLst/>
                <a:ahLst/>
                <a:cxnLst/>
                <a:rect l="l" t="t" r="r" b="b"/>
                <a:pathLst>
                  <a:path w="197" h="331" extrusionOk="0">
                    <a:moveTo>
                      <a:pt x="0" y="1"/>
                    </a:moveTo>
                    <a:lnTo>
                      <a:pt x="0" y="331"/>
                    </a:lnTo>
                    <a:lnTo>
                      <a:pt x="197" y="331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9"/>
              <p:cNvSpPr/>
              <p:nvPr/>
            </p:nvSpPr>
            <p:spPr>
              <a:xfrm>
                <a:off x="7237806" y="2734733"/>
                <a:ext cx="37456" cy="60184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31" extrusionOk="0">
                    <a:moveTo>
                      <a:pt x="0" y="1"/>
                    </a:moveTo>
                    <a:lnTo>
                      <a:pt x="0" y="331"/>
                    </a:lnTo>
                    <a:lnTo>
                      <a:pt x="205" y="331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09;p9"/>
            <p:cNvSpPr/>
            <p:nvPr/>
          </p:nvSpPr>
          <p:spPr>
            <a:xfrm>
              <a:off x="-11703722" y="4413450"/>
              <a:ext cx="25158568" cy="1867706"/>
            </a:xfrm>
            <a:custGeom>
              <a:avLst/>
              <a:gdLst/>
              <a:ahLst/>
              <a:cxnLst/>
              <a:rect l="l" t="t" r="r" b="b"/>
              <a:pathLst>
                <a:path w="46489" h="10272" extrusionOk="0">
                  <a:moveTo>
                    <a:pt x="18584" y="1"/>
                  </a:moveTo>
                  <a:cubicBezTo>
                    <a:pt x="15711" y="1"/>
                    <a:pt x="13551" y="843"/>
                    <a:pt x="10724" y="2492"/>
                  </a:cubicBezTo>
                  <a:cubicBezTo>
                    <a:pt x="6397" y="5017"/>
                    <a:pt x="1500" y="8942"/>
                    <a:pt x="1500" y="8942"/>
                  </a:cubicBezTo>
                  <a:lnTo>
                    <a:pt x="1" y="10271"/>
                  </a:lnTo>
                  <a:lnTo>
                    <a:pt x="46489" y="9816"/>
                  </a:lnTo>
                  <a:cubicBezTo>
                    <a:pt x="46489" y="9816"/>
                    <a:pt x="30110" y="2100"/>
                    <a:pt x="23963" y="717"/>
                  </a:cubicBezTo>
                  <a:cubicBezTo>
                    <a:pt x="21832" y="238"/>
                    <a:pt x="20108" y="1"/>
                    <a:pt x="18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440778" y="4413450"/>
              <a:ext cx="25158568" cy="1867706"/>
            </a:xfrm>
            <a:custGeom>
              <a:avLst/>
              <a:gdLst/>
              <a:ahLst/>
              <a:cxnLst/>
              <a:rect l="l" t="t" r="r" b="b"/>
              <a:pathLst>
                <a:path w="46489" h="10272" extrusionOk="0">
                  <a:moveTo>
                    <a:pt x="18584" y="1"/>
                  </a:moveTo>
                  <a:cubicBezTo>
                    <a:pt x="15711" y="1"/>
                    <a:pt x="13551" y="843"/>
                    <a:pt x="10724" y="2492"/>
                  </a:cubicBezTo>
                  <a:cubicBezTo>
                    <a:pt x="6397" y="5017"/>
                    <a:pt x="1500" y="8942"/>
                    <a:pt x="1500" y="8942"/>
                  </a:cubicBezTo>
                  <a:lnTo>
                    <a:pt x="1" y="10271"/>
                  </a:lnTo>
                  <a:lnTo>
                    <a:pt x="46489" y="9816"/>
                  </a:lnTo>
                  <a:cubicBezTo>
                    <a:pt x="46489" y="9816"/>
                    <a:pt x="30110" y="2100"/>
                    <a:pt x="23963" y="717"/>
                  </a:cubicBezTo>
                  <a:cubicBezTo>
                    <a:pt x="21832" y="238"/>
                    <a:pt x="20108" y="1"/>
                    <a:pt x="18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11;p9"/>
            <p:cNvGrpSpPr/>
            <p:nvPr/>
          </p:nvGrpSpPr>
          <p:grpSpPr>
            <a:xfrm>
              <a:off x="8549104" y="4055033"/>
              <a:ext cx="439837" cy="785301"/>
              <a:chOff x="7396554" y="2089083"/>
              <a:chExt cx="439837" cy="785301"/>
            </a:xfrm>
          </p:grpSpPr>
          <p:sp>
            <p:nvSpPr>
              <p:cNvPr id="112" name="Google Shape;112;p9"/>
              <p:cNvSpPr/>
              <p:nvPr/>
            </p:nvSpPr>
            <p:spPr>
              <a:xfrm>
                <a:off x="7396554" y="2089083"/>
                <a:ext cx="149462" cy="762574"/>
              </a:xfrm>
              <a:custGeom>
                <a:avLst/>
                <a:gdLst/>
                <a:ahLst/>
                <a:cxnLst/>
                <a:rect l="l" t="t" r="r" b="b"/>
                <a:pathLst>
                  <a:path w="822" h="4194" extrusionOk="0">
                    <a:moveTo>
                      <a:pt x="411" y="1"/>
                    </a:moveTo>
                    <a:cubicBezTo>
                      <a:pt x="393" y="411"/>
                      <a:pt x="135" y="1955"/>
                      <a:pt x="63" y="3070"/>
                    </a:cubicBezTo>
                    <a:cubicBezTo>
                      <a:pt x="1" y="4185"/>
                      <a:pt x="411" y="4194"/>
                      <a:pt x="411" y="4194"/>
                    </a:cubicBezTo>
                    <a:cubicBezTo>
                      <a:pt x="411" y="4194"/>
                      <a:pt x="822" y="4185"/>
                      <a:pt x="750" y="3070"/>
                    </a:cubicBezTo>
                    <a:cubicBezTo>
                      <a:pt x="679" y="1955"/>
                      <a:pt x="429" y="411"/>
                      <a:pt x="4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9"/>
              <p:cNvSpPr/>
              <p:nvPr/>
            </p:nvSpPr>
            <p:spPr>
              <a:xfrm>
                <a:off x="7555651" y="2089083"/>
                <a:ext cx="149280" cy="762574"/>
              </a:xfrm>
              <a:custGeom>
                <a:avLst/>
                <a:gdLst/>
                <a:ahLst/>
                <a:cxnLst/>
                <a:rect l="l" t="t" r="r" b="b"/>
                <a:pathLst>
                  <a:path w="821" h="4194" extrusionOk="0">
                    <a:moveTo>
                      <a:pt x="410" y="1"/>
                    </a:moveTo>
                    <a:cubicBezTo>
                      <a:pt x="393" y="411"/>
                      <a:pt x="143" y="1955"/>
                      <a:pt x="71" y="3070"/>
                    </a:cubicBezTo>
                    <a:cubicBezTo>
                      <a:pt x="0" y="4185"/>
                      <a:pt x="410" y="4194"/>
                      <a:pt x="410" y="4194"/>
                    </a:cubicBezTo>
                    <a:cubicBezTo>
                      <a:pt x="410" y="4194"/>
                      <a:pt x="821" y="4185"/>
                      <a:pt x="758" y="3070"/>
                    </a:cubicBezTo>
                    <a:cubicBezTo>
                      <a:pt x="687" y="1955"/>
                      <a:pt x="428" y="411"/>
                      <a:pt x="4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7716203" y="2265998"/>
                <a:ext cx="120188" cy="60838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346" extrusionOk="0">
                    <a:moveTo>
                      <a:pt x="330" y="0"/>
                    </a:moveTo>
                    <a:cubicBezTo>
                      <a:pt x="321" y="330"/>
                      <a:pt x="116" y="1561"/>
                      <a:pt x="54" y="2454"/>
                    </a:cubicBezTo>
                    <a:cubicBezTo>
                      <a:pt x="0" y="3346"/>
                      <a:pt x="330" y="3346"/>
                      <a:pt x="330" y="3346"/>
                    </a:cubicBezTo>
                    <a:cubicBezTo>
                      <a:pt x="330" y="3346"/>
                      <a:pt x="660" y="3346"/>
                      <a:pt x="607" y="2454"/>
                    </a:cubicBezTo>
                    <a:cubicBezTo>
                      <a:pt x="553" y="1561"/>
                      <a:pt x="348" y="330"/>
                      <a:pt x="3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41486"/>
            <a:ext cx="734700" cy="54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03414"/>
            <a:ext cx="734700" cy="54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341486"/>
            <a:ext cx="734700" cy="54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03414"/>
            <a:ext cx="734700" cy="54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341486"/>
            <a:ext cx="734700" cy="54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03414"/>
            <a:ext cx="734700" cy="54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720000" y="1845275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3419275" y="1845275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6118550" y="1845275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720000" y="3507350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3419275" y="3507350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6118550" y="3507350"/>
            <a:ext cx="2305500" cy="6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36" name="Google Shape;136;p13"/>
          <p:cNvGrpSpPr/>
          <p:nvPr/>
        </p:nvGrpSpPr>
        <p:grpSpPr>
          <a:xfrm>
            <a:off x="-436784" y="3933274"/>
            <a:ext cx="12727618" cy="2008803"/>
            <a:chOff x="-436784" y="3933274"/>
            <a:chExt cx="12727618" cy="2008803"/>
          </a:xfrm>
        </p:grpSpPr>
        <p:grpSp>
          <p:nvGrpSpPr>
            <p:cNvPr id="137" name="Google Shape;137;p13"/>
            <p:cNvGrpSpPr/>
            <p:nvPr/>
          </p:nvGrpSpPr>
          <p:grpSpPr>
            <a:xfrm>
              <a:off x="-436784" y="4253766"/>
              <a:ext cx="4465865" cy="1085311"/>
              <a:chOff x="2040516" y="4371341"/>
              <a:chExt cx="4465865" cy="1085311"/>
            </a:xfrm>
          </p:grpSpPr>
          <p:sp>
            <p:nvSpPr>
              <p:cNvPr id="138" name="Google Shape;138;p13"/>
              <p:cNvSpPr/>
              <p:nvPr/>
            </p:nvSpPr>
            <p:spPr>
              <a:xfrm>
                <a:off x="2040516" y="4962816"/>
                <a:ext cx="4465865" cy="493837"/>
              </a:xfrm>
              <a:custGeom>
                <a:avLst/>
                <a:gdLst/>
                <a:ahLst/>
                <a:cxnLst/>
                <a:rect l="l" t="t" r="r" b="b"/>
                <a:pathLst>
                  <a:path w="24561" h="2716" extrusionOk="0">
                    <a:moveTo>
                      <a:pt x="7391" y="0"/>
                    </a:moveTo>
                    <a:cubicBezTo>
                      <a:pt x="1896" y="0"/>
                      <a:pt x="1" y="1842"/>
                      <a:pt x="1" y="1842"/>
                    </a:cubicBezTo>
                    <a:lnTo>
                      <a:pt x="1" y="2716"/>
                    </a:lnTo>
                    <a:lnTo>
                      <a:pt x="24560" y="2100"/>
                    </a:lnTo>
                    <a:cubicBezTo>
                      <a:pt x="24560" y="2100"/>
                      <a:pt x="17566" y="834"/>
                      <a:pt x="10028" y="129"/>
                    </a:cubicBezTo>
                    <a:cubicBezTo>
                      <a:pt x="9069" y="39"/>
                      <a:pt x="8192" y="0"/>
                      <a:pt x="73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2648722" y="4371341"/>
                <a:ext cx="177100" cy="902034"/>
              </a:xfrm>
              <a:custGeom>
                <a:avLst/>
                <a:gdLst/>
                <a:ahLst/>
                <a:cxnLst/>
                <a:rect l="l" t="t" r="r" b="b"/>
                <a:pathLst>
                  <a:path w="974" h="4961" extrusionOk="0">
                    <a:moveTo>
                      <a:pt x="483" y="1"/>
                    </a:moveTo>
                    <a:cubicBezTo>
                      <a:pt x="465" y="483"/>
                      <a:pt x="161" y="2311"/>
                      <a:pt x="81" y="3632"/>
                    </a:cubicBezTo>
                    <a:cubicBezTo>
                      <a:pt x="1" y="4961"/>
                      <a:pt x="483" y="4961"/>
                      <a:pt x="483" y="4961"/>
                    </a:cubicBezTo>
                    <a:cubicBezTo>
                      <a:pt x="483" y="4961"/>
                      <a:pt x="973" y="4961"/>
                      <a:pt x="893" y="3632"/>
                    </a:cubicBezTo>
                    <a:cubicBezTo>
                      <a:pt x="804" y="2311"/>
                      <a:pt x="500" y="483"/>
                      <a:pt x="4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2833639" y="4475163"/>
                <a:ext cx="157644" cy="798212"/>
              </a:xfrm>
              <a:custGeom>
                <a:avLst/>
                <a:gdLst/>
                <a:ahLst/>
                <a:cxnLst/>
                <a:rect l="l" t="t" r="r" b="b"/>
                <a:pathLst>
                  <a:path w="867" h="4390" extrusionOk="0">
                    <a:moveTo>
                      <a:pt x="429" y="1"/>
                    </a:moveTo>
                    <a:cubicBezTo>
                      <a:pt x="411" y="438"/>
                      <a:pt x="144" y="2044"/>
                      <a:pt x="72" y="3221"/>
                    </a:cubicBezTo>
                    <a:cubicBezTo>
                      <a:pt x="1" y="4390"/>
                      <a:pt x="429" y="4390"/>
                      <a:pt x="429" y="4390"/>
                    </a:cubicBezTo>
                    <a:cubicBezTo>
                      <a:pt x="429" y="4390"/>
                      <a:pt x="866" y="4390"/>
                      <a:pt x="795" y="3221"/>
                    </a:cubicBezTo>
                    <a:cubicBezTo>
                      <a:pt x="715" y="2044"/>
                      <a:pt x="447" y="438"/>
                      <a:pt x="4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3013828" y="4540074"/>
                <a:ext cx="142916" cy="73330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4033" extrusionOk="0">
                    <a:moveTo>
                      <a:pt x="393" y="1"/>
                    </a:moveTo>
                    <a:cubicBezTo>
                      <a:pt x="375" y="393"/>
                      <a:pt x="125" y="1874"/>
                      <a:pt x="63" y="2953"/>
                    </a:cubicBezTo>
                    <a:cubicBezTo>
                      <a:pt x="0" y="4033"/>
                      <a:pt x="393" y="4033"/>
                      <a:pt x="393" y="4033"/>
                    </a:cubicBezTo>
                    <a:cubicBezTo>
                      <a:pt x="393" y="4033"/>
                      <a:pt x="785" y="4033"/>
                      <a:pt x="723" y="2953"/>
                    </a:cubicBezTo>
                    <a:cubicBezTo>
                      <a:pt x="651" y="1874"/>
                      <a:pt x="411" y="393"/>
                      <a:pt x="39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2" name="Google Shape;142;p13"/>
            <p:cNvSpPr/>
            <p:nvPr/>
          </p:nvSpPr>
          <p:spPr>
            <a:xfrm>
              <a:off x="6735094" y="3933274"/>
              <a:ext cx="5555739" cy="2008803"/>
            </a:xfrm>
            <a:custGeom>
              <a:avLst/>
              <a:gdLst/>
              <a:ahLst/>
              <a:cxnLst/>
              <a:rect l="l" t="t" r="r" b="b"/>
              <a:pathLst>
                <a:path w="30555" h="11048" extrusionOk="0">
                  <a:moveTo>
                    <a:pt x="21198" y="1"/>
                  </a:moveTo>
                  <a:cubicBezTo>
                    <a:pt x="16331" y="1"/>
                    <a:pt x="12916" y="2074"/>
                    <a:pt x="8279" y="4811"/>
                  </a:cubicBezTo>
                  <a:cubicBezTo>
                    <a:pt x="3444" y="7666"/>
                    <a:pt x="0" y="7702"/>
                    <a:pt x="0" y="7702"/>
                  </a:cubicBezTo>
                  <a:lnTo>
                    <a:pt x="812" y="9682"/>
                  </a:lnTo>
                  <a:lnTo>
                    <a:pt x="30368" y="11047"/>
                  </a:lnTo>
                  <a:lnTo>
                    <a:pt x="30555" y="1662"/>
                  </a:lnTo>
                  <a:cubicBezTo>
                    <a:pt x="30555" y="1662"/>
                    <a:pt x="27040" y="199"/>
                    <a:pt x="21830" y="12"/>
                  </a:cubicBezTo>
                  <a:cubicBezTo>
                    <a:pt x="21617" y="4"/>
                    <a:pt x="21406" y="1"/>
                    <a:pt x="2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3" r:id="rId10"/>
    <p:sldLayoutId id="2147483665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958508" cy="15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Algerian" panose="04020705040A02060702" pitchFamily="82" charset="0"/>
              </a:rPr>
              <a:t>BIHAR YATRA SETU</a:t>
            </a:r>
            <a:br>
              <a:rPr lang="en" b="0" dirty="0"/>
            </a:br>
            <a:r>
              <a:rPr lang="en" sz="2800" b="0" i="1" dirty="0">
                <a:latin typeface="Centaur" panose="02030504050205020304" pitchFamily="18" charset="0"/>
              </a:rPr>
              <a:t>AAIYE NA BIHAR ME…….</a:t>
            </a:r>
            <a:endParaRPr b="0" i="1" dirty="0">
              <a:latin typeface="Centaur" panose="02030504050205020304" pitchFamily="18" charset="0"/>
            </a:endParaRPr>
          </a:p>
        </p:txBody>
      </p:sp>
      <p:sp>
        <p:nvSpPr>
          <p:cNvPr id="320" name="Google Shape;320;p29"/>
          <p:cNvSpPr txBox="1">
            <a:spLocks noGrp="1"/>
          </p:cNvSpPr>
          <p:nvPr>
            <p:ph type="subTitle" idx="1"/>
          </p:nvPr>
        </p:nvSpPr>
        <p:spPr>
          <a:xfrm>
            <a:off x="767361" y="2158527"/>
            <a:ext cx="4623300" cy="690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i="1" dirty="0"/>
              <a:t>Discover Bihar's hidden gems with Bihar Yatra Setu, your ultimate </a:t>
            </a:r>
            <a:r>
              <a:rPr lang="en-IN" i="1"/>
              <a:t>digital companion….</a:t>
            </a:r>
            <a:endParaRPr lang="en-IN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1" name="Google Shape;321;p29"/>
          <p:cNvGrpSpPr/>
          <p:nvPr/>
        </p:nvGrpSpPr>
        <p:grpSpPr>
          <a:xfrm>
            <a:off x="-146125" y="2853561"/>
            <a:ext cx="9812502" cy="2924663"/>
            <a:chOff x="-146125" y="2853561"/>
            <a:chExt cx="9812502" cy="2924663"/>
          </a:xfrm>
        </p:grpSpPr>
        <p:sp>
          <p:nvSpPr>
            <p:cNvPr id="322" name="Google Shape;322;p29"/>
            <p:cNvSpPr/>
            <p:nvPr/>
          </p:nvSpPr>
          <p:spPr>
            <a:xfrm>
              <a:off x="3620669" y="2853561"/>
              <a:ext cx="5555739" cy="2008803"/>
            </a:xfrm>
            <a:custGeom>
              <a:avLst/>
              <a:gdLst/>
              <a:ahLst/>
              <a:cxnLst/>
              <a:rect l="l" t="t" r="r" b="b"/>
              <a:pathLst>
                <a:path w="30555" h="11048" extrusionOk="0">
                  <a:moveTo>
                    <a:pt x="21198" y="1"/>
                  </a:moveTo>
                  <a:cubicBezTo>
                    <a:pt x="16331" y="1"/>
                    <a:pt x="12916" y="2074"/>
                    <a:pt x="8279" y="4811"/>
                  </a:cubicBezTo>
                  <a:cubicBezTo>
                    <a:pt x="3444" y="7666"/>
                    <a:pt x="0" y="7702"/>
                    <a:pt x="0" y="7702"/>
                  </a:cubicBezTo>
                  <a:lnTo>
                    <a:pt x="812" y="9682"/>
                  </a:lnTo>
                  <a:lnTo>
                    <a:pt x="30368" y="11047"/>
                  </a:lnTo>
                  <a:lnTo>
                    <a:pt x="30555" y="1662"/>
                  </a:lnTo>
                  <a:cubicBezTo>
                    <a:pt x="30555" y="1662"/>
                    <a:pt x="27040" y="199"/>
                    <a:pt x="21830" y="12"/>
                  </a:cubicBezTo>
                  <a:cubicBezTo>
                    <a:pt x="21617" y="4"/>
                    <a:pt x="21406" y="1"/>
                    <a:pt x="2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-146125" y="3910517"/>
              <a:ext cx="8452979" cy="1867706"/>
            </a:xfrm>
            <a:custGeom>
              <a:avLst/>
              <a:gdLst/>
              <a:ahLst/>
              <a:cxnLst/>
              <a:rect l="l" t="t" r="r" b="b"/>
              <a:pathLst>
                <a:path w="46489" h="10272" extrusionOk="0">
                  <a:moveTo>
                    <a:pt x="18584" y="1"/>
                  </a:moveTo>
                  <a:cubicBezTo>
                    <a:pt x="15711" y="1"/>
                    <a:pt x="13551" y="843"/>
                    <a:pt x="10724" y="2492"/>
                  </a:cubicBezTo>
                  <a:cubicBezTo>
                    <a:pt x="6397" y="5017"/>
                    <a:pt x="1500" y="8942"/>
                    <a:pt x="1500" y="8942"/>
                  </a:cubicBezTo>
                  <a:lnTo>
                    <a:pt x="1" y="10271"/>
                  </a:lnTo>
                  <a:lnTo>
                    <a:pt x="46489" y="9816"/>
                  </a:lnTo>
                  <a:cubicBezTo>
                    <a:pt x="46489" y="9816"/>
                    <a:pt x="30110" y="2100"/>
                    <a:pt x="23963" y="717"/>
                  </a:cubicBezTo>
                  <a:cubicBezTo>
                    <a:pt x="21832" y="238"/>
                    <a:pt x="20108" y="1"/>
                    <a:pt x="18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4223967" y="3345759"/>
              <a:ext cx="5340092" cy="2045349"/>
            </a:xfrm>
            <a:custGeom>
              <a:avLst/>
              <a:gdLst/>
              <a:ahLst/>
              <a:cxnLst/>
              <a:rect l="l" t="t" r="r" b="b"/>
              <a:pathLst>
                <a:path w="29369" h="11249" extrusionOk="0">
                  <a:moveTo>
                    <a:pt x="22100" y="0"/>
                  </a:moveTo>
                  <a:cubicBezTo>
                    <a:pt x="12273" y="0"/>
                    <a:pt x="1" y="10410"/>
                    <a:pt x="1" y="10410"/>
                  </a:cubicBezTo>
                  <a:lnTo>
                    <a:pt x="6156" y="11248"/>
                  </a:lnTo>
                  <a:lnTo>
                    <a:pt x="28682" y="11159"/>
                  </a:lnTo>
                  <a:lnTo>
                    <a:pt x="29369" y="2818"/>
                  </a:lnTo>
                  <a:cubicBezTo>
                    <a:pt x="27339" y="794"/>
                    <a:pt x="24812" y="0"/>
                    <a:pt x="22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034241" y="5031816"/>
              <a:ext cx="4465865" cy="493837"/>
            </a:xfrm>
            <a:custGeom>
              <a:avLst/>
              <a:gdLst/>
              <a:ahLst/>
              <a:cxnLst/>
              <a:rect l="l" t="t" r="r" b="b"/>
              <a:pathLst>
                <a:path w="24561" h="2716" extrusionOk="0">
                  <a:moveTo>
                    <a:pt x="7391" y="0"/>
                  </a:moveTo>
                  <a:cubicBezTo>
                    <a:pt x="1896" y="0"/>
                    <a:pt x="1" y="1842"/>
                    <a:pt x="1" y="1842"/>
                  </a:cubicBezTo>
                  <a:lnTo>
                    <a:pt x="1" y="2716"/>
                  </a:lnTo>
                  <a:lnTo>
                    <a:pt x="24560" y="2100"/>
                  </a:lnTo>
                  <a:cubicBezTo>
                    <a:pt x="24560" y="2100"/>
                    <a:pt x="17566" y="834"/>
                    <a:pt x="10028" y="129"/>
                  </a:cubicBezTo>
                  <a:cubicBezTo>
                    <a:pt x="9069" y="39"/>
                    <a:pt x="8192" y="0"/>
                    <a:pt x="7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642447" y="4440341"/>
              <a:ext cx="177100" cy="902034"/>
            </a:xfrm>
            <a:custGeom>
              <a:avLst/>
              <a:gdLst/>
              <a:ahLst/>
              <a:cxnLst/>
              <a:rect l="l" t="t" r="r" b="b"/>
              <a:pathLst>
                <a:path w="974" h="4961" extrusionOk="0">
                  <a:moveTo>
                    <a:pt x="483" y="1"/>
                  </a:moveTo>
                  <a:cubicBezTo>
                    <a:pt x="465" y="483"/>
                    <a:pt x="161" y="2311"/>
                    <a:pt x="81" y="3632"/>
                  </a:cubicBezTo>
                  <a:cubicBezTo>
                    <a:pt x="1" y="4961"/>
                    <a:pt x="483" y="4961"/>
                    <a:pt x="483" y="4961"/>
                  </a:cubicBezTo>
                  <a:cubicBezTo>
                    <a:pt x="483" y="4961"/>
                    <a:pt x="973" y="4961"/>
                    <a:pt x="893" y="3632"/>
                  </a:cubicBezTo>
                  <a:cubicBezTo>
                    <a:pt x="804" y="2311"/>
                    <a:pt x="500" y="483"/>
                    <a:pt x="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827364" y="4544163"/>
              <a:ext cx="157644" cy="798212"/>
            </a:xfrm>
            <a:custGeom>
              <a:avLst/>
              <a:gdLst/>
              <a:ahLst/>
              <a:cxnLst/>
              <a:rect l="l" t="t" r="r" b="b"/>
              <a:pathLst>
                <a:path w="867" h="4390" extrusionOk="0">
                  <a:moveTo>
                    <a:pt x="429" y="1"/>
                  </a:moveTo>
                  <a:cubicBezTo>
                    <a:pt x="411" y="438"/>
                    <a:pt x="144" y="2044"/>
                    <a:pt x="72" y="3221"/>
                  </a:cubicBezTo>
                  <a:cubicBezTo>
                    <a:pt x="1" y="4390"/>
                    <a:pt x="429" y="4390"/>
                    <a:pt x="429" y="4390"/>
                  </a:cubicBezTo>
                  <a:cubicBezTo>
                    <a:pt x="429" y="4390"/>
                    <a:pt x="866" y="4390"/>
                    <a:pt x="795" y="3221"/>
                  </a:cubicBezTo>
                  <a:cubicBezTo>
                    <a:pt x="715" y="2044"/>
                    <a:pt x="447" y="438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007553" y="4609074"/>
              <a:ext cx="142916" cy="733300"/>
            </a:xfrm>
            <a:custGeom>
              <a:avLst/>
              <a:gdLst/>
              <a:ahLst/>
              <a:cxnLst/>
              <a:rect l="l" t="t" r="r" b="b"/>
              <a:pathLst>
                <a:path w="786" h="4033" extrusionOk="0">
                  <a:moveTo>
                    <a:pt x="393" y="1"/>
                  </a:moveTo>
                  <a:cubicBezTo>
                    <a:pt x="375" y="393"/>
                    <a:pt x="125" y="1874"/>
                    <a:pt x="63" y="2953"/>
                  </a:cubicBezTo>
                  <a:cubicBezTo>
                    <a:pt x="0" y="4033"/>
                    <a:pt x="393" y="4033"/>
                    <a:pt x="393" y="4033"/>
                  </a:cubicBezTo>
                  <a:cubicBezTo>
                    <a:pt x="393" y="4033"/>
                    <a:pt x="785" y="4033"/>
                    <a:pt x="723" y="2953"/>
                  </a:cubicBezTo>
                  <a:cubicBezTo>
                    <a:pt x="651" y="1874"/>
                    <a:pt x="411" y="393"/>
                    <a:pt x="3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101000" y="4787450"/>
              <a:ext cx="9256348" cy="113826"/>
            </a:xfrm>
            <a:custGeom>
              <a:avLst/>
              <a:gdLst/>
              <a:ahLst/>
              <a:cxnLst/>
              <a:rect l="l" t="t" r="r" b="b"/>
              <a:pathLst>
                <a:path w="49772" h="626" extrusionOk="0">
                  <a:moveTo>
                    <a:pt x="1" y="1"/>
                  </a:moveTo>
                  <a:lnTo>
                    <a:pt x="1" y="625"/>
                  </a:lnTo>
                  <a:lnTo>
                    <a:pt x="49771" y="625"/>
                  </a:lnTo>
                  <a:lnTo>
                    <a:pt x="49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332699" y="4307428"/>
              <a:ext cx="473842" cy="475472"/>
            </a:xfrm>
            <a:custGeom>
              <a:avLst/>
              <a:gdLst/>
              <a:ahLst/>
              <a:cxnLst/>
              <a:rect l="l" t="t" r="r" b="b"/>
              <a:pathLst>
                <a:path w="2606" h="2615" extrusionOk="0">
                  <a:moveTo>
                    <a:pt x="1303" y="0"/>
                  </a:moveTo>
                  <a:cubicBezTo>
                    <a:pt x="581" y="0"/>
                    <a:pt x="1" y="589"/>
                    <a:pt x="1" y="1312"/>
                  </a:cubicBezTo>
                  <a:cubicBezTo>
                    <a:pt x="1" y="2025"/>
                    <a:pt x="581" y="2614"/>
                    <a:pt x="1303" y="2614"/>
                  </a:cubicBezTo>
                  <a:cubicBezTo>
                    <a:pt x="2026" y="2614"/>
                    <a:pt x="2606" y="2025"/>
                    <a:pt x="2606" y="1312"/>
                  </a:cubicBezTo>
                  <a:cubicBezTo>
                    <a:pt x="2606" y="589"/>
                    <a:pt x="2026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856720" y="4307428"/>
              <a:ext cx="475297" cy="475472"/>
            </a:xfrm>
            <a:custGeom>
              <a:avLst/>
              <a:gdLst/>
              <a:ahLst/>
              <a:cxnLst/>
              <a:rect l="l" t="t" r="r" b="b"/>
              <a:pathLst>
                <a:path w="2614" h="2615" extrusionOk="0">
                  <a:moveTo>
                    <a:pt x="1303" y="0"/>
                  </a:moveTo>
                  <a:cubicBezTo>
                    <a:pt x="589" y="0"/>
                    <a:pt x="0" y="589"/>
                    <a:pt x="0" y="1312"/>
                  </a:cubicBezTo>
                  <a:cubicBezTo>
                    <a:pt x="0" y="2025"/>
                    <a:pt x="589" y="2614"/>
                    <a:pt x="1303" y="2614"/>
                  </a:cubicBezTo>
                  <a:cubicBezTo>
                    <a:pt x="2025" y="2614"/>
                    <a:pt x="2614" y="2025"/>
                    <a:pt x="2614" y="1312"/>
                  </a:cubicBezTo>
                  <a:cubicBezTo>
                    <a:pt x="2614" y="589"/>
                    <a:pt x="2025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5382196" y="4307428"/>
              <a:ext cx="473842" cy="475472"/>
            </a:xfrm>
            <a:custGeom>
              <a:avLst/>
              <a:gdLst/>
              <a:ahLst/>
              <a:cxnLst/>
              <a:rect l="l" t="t" r="r" b="b"/>
              <a:pathLst>
                <a:path w="2606" h="2615" extrusionOk="0">
                  <a:moveTo>
                    <a:pt x="1303" y="0"/>
                  </a:moveTo>
                  <a:cubicBezTo>
                    <a:pt x="580" y="0"/>
                    <a:pt x="1" y="589"/>
                    <a:pt x="1" y="1312"/>
                  </a:cubicBezTo>
                  <a:cubicBezTo>
                    <a:pt x="1" y="2025"/>
                    <a:pt x="580" y="2614"/>
                    <a:pt x="1303" y="2614"/>
                  </a:cubicBezTo>
                  <a:cubicBezTo>
                    <a:pt x="2026" y="2614"/>
                    <a:pt x="2605" y="2025"/>
                    <a:pt x="2605" y="1312"/>
                  </a:cubicBezTo>
                  <a:cubicBezTo>
                    <a:pt x="2605" y="589"/>
                    <a:pt x="2026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157501" y="4307428"/>
              <a:ext cx="473842" cy="475472"/>
            </a:xfrm>
            <a:custGeom>
              <a:avLst/>
              <a:gdLst/>
              <a:ahLst/>
              <a:cxnLst/>
              <a:rect l="l" t="t" r="r" b="b"/>
              <a:pathLst>
                <a:path w="2606" h="2615" extrusionOk="0">
                  <a:moveTo>
                    <a:pt x="1303" y="0"/>
                  </a:moveTo>
                  <a:cubicBezTo>
                    <a:pt x="581" y="0"/>
                    <a:pt x="1" y="589"/>
                    <a:pt x="1" y="1312"/>
                  </a:cubicBezTo>
                  <a:cubicBezTo>
                    <a:pt x="1" y="2025"/>
                    <a:pt x="581" y="2614"/>
                    <a:pt x="1303" y="2614"/>
                  </a:cubicBezTo>
                  <a:cubicBezTo>
                    <a:pt x="2026" y="2614"/>
                    <a:pt x="2606" y="2025"/>
                    <a:pt x="2606" y="1312"/>
                  </a:cubicBezTo>
                  <a:cubicBezTo>
                    <a:pt x="2606" y="589"/>
                    <a:pt x="2026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681522" y="4307428"/>
              <a:ext cx="475479" cy="475472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1312" y="0"/>
                  </a:moveTo>
                  <a:cubicBezTo>
                    <a:pt x="589" y="0"/>
                    <a:pt x="0" y="589"/>
                    <a:pt x="0" y="1312"/>
                  </a:cubicBezTo>
                  <a:cubicBezTo>
                    <a:pt x="0" y="2025"/>
                    <a:pt x="589" y="2614"/>
                    <a:pt x="1312" y="2614"/>
                  </a:cubicBezTo>
                  <a:cubicBezTo>
                    <a:pt x="2025" y="2614"/>
                    <a:pt x="2614" y="2025"/>
                    <a:pt x="2614" y="1312"/>
                  </a:cubicBezTo>
                  <a:cubicBezTo>
                    <a:pt x="2614" y="589"/>
                    <a:pt x="2025" y="0"/>
                    <a:pt x="1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7206998" y="4307428"/>
              <a:ext cx="475479" cy="475472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1303" y="0"/>
                  </a:moveTo>
                  <a:cubicBezTo>
                    <a:pt x="590" y="0"/>
                    <a:pt x="1" y="589"/>
                    <a:pt x="1" y="1312"/>
                  </a:cubicBezTo>
                  <a:cubicBezTo>
                    <a:pt x="1" y="2025"/>
                    <a:pt x="590" y="2614"/>
                    <a:pt x="1303" y="2614"/>
                  </a:cubicBezTo>
                  <a:cubicBezTo>
                    <a:pt x="2026" y="2614"/>
                    <a:pt x="2615" y="2025"/>
                    <a:pt x="2615" y="1312"/>
                  </a:cubicBezTo>
                  <a:cubicBezTo>
                    <a:pt x="2615" y="589"/>
                    <a:pt x="2026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750311" y="3553039"/>
              <a:ext cx="4490230" cy="1150225"/>
            </a:xfrm>
            <a:custGeom>
              <a:avLst/>
              <a:gdLst/>
              <a:ahLst/>
              <a:cxnLst/>
              <a:rect l="l" t="t" r="r" b="b"/>
              <a:pathLst>
                <a:path w="24695" h="6326" extrusionOk="0">
                  <a:moveTo>
                    <a:pt x="6977" y="1"/>
                  </a:moveTo>
                  <a:cubicBezTo>
                    <a:pt x="4667" y="1"/>
                    <a:pt x="2526" y="1241"/>
                    <a:pt x="1357" y="3239"/>
                  </a:cubicBezTo>
                  <a:lnTo>
                    <a:pt x="304" y="5059"/>
                  </a:lnTo>
                  <a:cubicBezTo>
                    <a:pt x="1" y="5586"/>
                    <a:pt x="340" y="6281"/>
                    <a:pt x="947" y="6326"/>
                  </a:cubicBezTo>
                  <a:lnTo>
                    <a:pt x="23883" y="6326"/>
                  </a:lnTo>
                  <a:cubicBezTo>
                    <a:pt x="24329" y="6326"/>
                    <a:pt x="24694" y="5960"/>
                    <a:pt x="24694" y="5505"/>
                  </a:cubicBezTo>
                  <a:lnTo>
                    <a:pt x="24694" y="1295"/>
                  </a:lnTo>
                  <a:cubicBezTo>
                    <a:pt x="24694" y="581"/>
                    <a:pt x="24123" y="1"/>
                    <a:pt x="23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4556526" y="3553039"/>
              <a:ext cx="1077328" cy="1150225"/>
            </a:xfrm>
            <a:custGeom>
              <a:avLst/>
              <a:gdLst/>
              <a:ahLst/>
              <a:cxnLst/>
              <a:rect l="l" t="t" r="r" b="b"/>
              <a:pathLst>
                <a:path w="5925" h="6326" extrusionOk="0">
                  <a:moveTo>
                    <a:pt x="2543" y="1"/>
                  </a:moveTo>
                  <a:cubicBezTo>
                    <a:pt x="1651" y="1"/>
                    <a:pt x="795" y="188"/>
                    <a:pt x="1" y="527"/>
                  </a:cubicBezTo>
                  <a:lnTo>
                    <a:pt x="1794" y="6326"/>
                  </a:lnTo>
                  <a:lnTo>
                    <a:pt x="5924" y="6326"/>
                  </a:lnTo>
                  <a:lnTo>
                    <a:pt x="35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959592" y="3819230"/>
              <a:ext cx="709127" cy="387833"/>
            </a:xfrm>
            <a:custGeom>
              <a:avLst/>
              <a:gdLst/>
              <a:ahLst/>
              <a:cxnLst/>
              <a:rect l="l" t="t" r="r" b="b"/>
              <a:pathLst>
                <a:path w="3900" h="2133" extrusionOk="0">
                  <a:moveTo>
                    <a:pt x="1723" y="0"/>
                  </a:moveTo>
                  <a:cubicBezTo>
                    <a:pt x="1125" y="491"/>
                    <a:pt x="607" y="1088"/>
                    <a:pt x="206" y="1775"/>
                  </a:cubicBezTo>
                  <a:lnTo>
                    <a:pt x="1" y="2132"/>
                  </a:lnTo>
                  <a:lnTo>
                    <a:pt x="2570" y="2132"/>
                  </a:lnTo>
                  <a:cubicBezTo>
                    <a:pt x="2856" y="2132"/>
                    <a:pt x="3105" y="1989"/>
                    <a:pt x="3195" y="1775"/>
                  </a:cubicBezTo>
                  <a:lnTo>
                    <a:pt x="3828" y="330"/>
                  </a:lnTo>
                  <a:cubicBezTo>
                    <a:pt x="3899" y="170"/>
                    <a:pt x="3748" y="0"/>
                    <a:pt x="3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5696936" y="3867777"/>
              <a:ext cx="535482" cy="227281"/>
            </a:xfrm>
            <a:custGeom>
              <a:avLst/>
              <a:gdLst/>
              <a:ahLst/>
              <a:cxnLst/>
              <a:rect l="l" t="t" r="r" b="b"/>
              <a:pathLst>
                <a:path w="2945" h="1250" extrusionOk="0">
                  <a:moveTo>
                    <a:pt x="616" y="1"/>
                  </a:moveTo>
                  <a:cubicBezTo>
                    <a:pt x="277" y="1"/>
                    <a:pt x="0" y="286"/>
                    <a:pt x="0" y="625"/>
                  </a:cubicBezTo>
                  <a:cubicBezTo>
                    <a:pt x="0" y="973"/>
                    <a:pt x="277" y="1250"/>
                    <a:pt x="616" y="1250"/>
                  </a:cubicBezTo>
                  <a:lnTo>
                    <a:pt x="2320" y="1250"/>
                  </a:lnTo>
                  <a:cubicBezTo>
                    <a:pt x="2659" y="1250"/>
                    <a:pt x="2944" y="973"/>
                    <a:pt x="2944" y="625"/>
                  </a:cubicBezTo>
                  <a:cubicBezTo>
                    <a:pt x="2944" y="286"/>
                    <a:pt x="2659" y="1"/>
                    <a:pt x="2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6306780" y="3867777"/>
              <a:ext cx="535482" cy="227281"/>
            </a:xfrm>
            <a:custGeom>
              <a:avLst/>
              <a:gdLst/>
              <a:ahLst/>
              <a:cxnLst/>
              <a:rect l="l" t="t" r="r" b="b"/>
              <a:pathLst>
                <a:path w="2945" h="1250" extrusionOk="0">
                  <a:moveTo>
                    <a:pt x="625" y="1"/>
                  </a:moveTo>
                  <a:cubicBezTo>
                    <a:pt x="286" y="1"/>
                    <a:pt x="1" y="286"/>
                    <a:pt x="1" y="625"/>
                  </a:cubicBezTo>
                  <a:cubicBezTo>
                    <a:pt x="1" y="973"/>
                    <a:pt x="286" y="1250"/>
                    <a:pt x="625" y="1250"/>
                  </a:cubicBezTo>
                  <a:lnTo>
                    <a:pt x="2320" y="1250"/>
                  </a:lnTo>
                  <a:cubicBezTo>
                    <a:pt x="2668" y="1250"/>
                    <a:pt x="2944" y="973"/>
                    <a:pt x="2944" y="625"/>
                  </a:cubicBezTo>
                  <a:cubicBezTo>
                    <a:pt x="2944" y="286"/>
                    <a:pt x="2668" y="1"/>
                    <a:pt x="2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6918259" y="3867777"/>
              <a:ext cx="535482" cy="227281"/>
            </a:xfrm>
            <a:custGeom>
              <a:avLst/>
              <a:gdLst/>
              <a:ahLst/>
              <a:cxnLst/>
              <a:rect l="l" t="t" r="r" b="b"/>
              <a:pathLst>
                <a:path w="2945" h="1250" extrusionOk="0">
                  <a:moveTo>
                    <a:pt x="625" y="1"/>
                  </a:moveTo>
                  <a:cubicBezTo>
                    <a:pt x="277" y="1"/>
                    <a:pt x="1" y="286"/>
                    <a:pt x="1" y="625"/>
                  </a:cubicBezTo>
                  <a:cubicBezTo>
                    <a:pt x="1" y="973"/>
                    <a:pt x="277" y="1250"/>
                    <a:pt x="625" y="1250"/>
                  </a:cubicBezTo>
                  <a:lnTo>
                    <a:pt x="2320" y="1250"/>
                  </a:lnTo>
                  <a:cubicBezTo>
                    <a:pt x="2668" y="1250"/>
                    <a:pt x="2945" y="973"/>
                    <a:pt x="2945" y="625"/>
                  </a:cubicBezTo>
                  <a:cubicBezTo>
                    <a:pt x="2945" y="286"/>
                    <a:pt x="2668" y="1"/>
                    <a:pt x="2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7943392" y="3867777"/>
              <a:ext cx="297106" cy="516019"/>
            </a:xfrm>
            <a:custGeom>
              <a:avLst/>
              <a:gdLst/>
              <a:ahLst/>
              <a:cxnLst/>
              <a:rect l="l" t="t" r="r" b="b"/>
              <a:pathLst>
                <a:path w="1634" h="2838" extrusionOk="0">
                  <a:moveTo>
                    <a:pt x="1" y="1"/>
                  </a:moveTo>
                  <a:lnTo>
                    <a:pt x="884" y="2838"/>
                  </a:lnTo>
                  <a:lnTo>
                    <a:pt x="1633" y="2838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787767" y="4498707"/>
              <a:ext cx="4452774" cy="36001"/>
            </a:xfrm>
            <a:custGeom>
              <a:avLst/>
              <a:gdLst/>
              <a:ahLst/>
              <a:cxnLst/>
              <a:rect l="l" t="t" r="r" b="b"/>
              <a:pathLst>
                <a:path w="24489" h="198" extrusionOk="0">
                  <a:moveTo>
                    <a:pt x="0" y="1"/>
                  </a:moveTo>
                  <a:lnTo>
                    <a:pt x="0" y="197"/>
                  </a:lnTo>
                  <a:lnTo>
                    <a:pt x="24488" y="197"/>
                  </a:lnTo>
                  <a:lnTo>
                    <a:pt x="24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7619015" y="4051056"/>
              <a:ext cx="245103" cy="657116"/>
            </a:xfrm>
            <a:custGeom>
              <a:avLst/>
              <a:gdLst/>
              <a:ahLst/>
              <a:cxnLst/>
              <a:rect l="l" t="t" r="r" b="b"/>
              <a:pathLst>
                <a:path w="1348" h="3614" extrusionOk="0">
                  <a:moveTo>
                    <a:pt x="1285" y="63"/>
                  </a:moveTo>
                  <a:lnTo>
                    <a:pt x="1285" y="3551"/>
                  </a:lnTo>
                  <a:lnTo>
                    <a:pt x="63" y="3551"/>
                  </a:lnTo>
                  <a:lnTo>
                    <a:pt x="63" y="63"/>
                  </a:lnTo>
                  <a:close/>
                  <a:moveTo>
                    <a:pt x="1" y="1"/>
                  </a:moveTo>
                  <a:lnTo>
                    <a:pt x="1" y="3614"/>
                  </a:lnTo>
                  <a:lnTo>
                    <a:pt x="1348" y="3614"/>
                  </a:lnTo>
                  <a:lnTo>
                    <a:pt x="1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8666876" y="4307428"/>
              <a:ext cx="475479" cy="475472"/>
            </a:xfrm>
            <a:custGeom>
              <a:avLst/>
              <a:gdLst/>
              <a:ahLst/>
              <a:cxnLst/>
              <a:rect l="l" t="t" r="r" b="b"/>
              <a:pathLst>
                <a:path w="2615" h="2615" extrusionOk="0">
                  <a:moveTo>
                    <a:pt x="1312" y="0"/>
                  </a:moveTo>
                  <a:cubicBezTo>
                    <a:pt x="589" y="0"/>
                    <a:pt x="1" y="589"/>
                    <a:pt x="1" y="1312"/>
                  </a:cubicBezTo>
                  <a:cubicBezTo>
                    <a:pt x="1" y="2025"/>
                    <a:pt x="589" y="2614"/>
                    <a:pt x="1312" y="2614"/>
                  </a:cubicBezTo>
                  <a:cubicBezTo>
                    <a:pt x="2026" y="2614"/>
                    <a:pt x="2615" y="2025"/>
                    <a:pt x="2615" y="1312"/>
                  </a:cubicBezTo>
                  <a:cubicBezTo>
                    <a:pt x="2615" y="589"/>
                    <a:pt x="2026" y="0"/>
                    <a:pt x="13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9192534" y="4307428"/>
              <a:ext cx="473842" cy="475472"/>
            </a:xfrm>
            <a:custGeom>
              <a:avLst/>
              <a:gdLst/>
              <a:ahLst/>
              <a:cxnLst/>
              <a:rect l="l" t="t" r="r" b="b"/>
              <a:pathLst>
                <a:path w="2606" h="2615" extrusionOk="0">
                  <a:moveTo>
                    <a:pt x="1303" y="0"/>
                  </a:moveTo>
                  <a:cubicBezTo>
                    <a:pt x="580" y="0"/>
                    <a:pt x="0" y="589"/>
                    <a:pt x="0" y="1312"/>
                  </a:cubicBezTo>
                  <a:cubicBezTo>
                    <a:pt x="0" y="2025"/>
                    <a:pt x="580" y="2614"/>
                    <a:pt x="1303" y="2614"/>
                  </a:cubicBezTo>
                  <a:cubicBezTo>
                    <a:pt x="2025" y="2614"/>
                    <a:pt x="2605" y="2025"/>
                    <a:pt x="2605" y="1312"/>
                  </a:cubicBezTo>
                  <a:cubicBezTo>
                    <a:pt x="2605" y="589"/>
                    <a:pt x="2025" y="0"/>
                    <a:pt x="1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8306862" y="3553039"/>
              <a:ext cx="1239336" cy="1150225"/>
            </a:xfrm>
            <a:custGeom>
              <a:avLst/>
              <a:gdLst/>
              <a:ahLst/>
              <a:cxnLst/>
              <a:rect l="l" t="t" r="r" b="b"/>
              <a:pathLst>
                <a:path w="6816" h="6326" extrusionOk="0">
                  <a:moveTo>
                    <a:pt x="3872" y="1"/>
                  </a:moveTo>
                  <a:cubicBezTo>
                    <a:pt x="1731" y="1"/>
                    <a:pt x="0" y="1732"/>
                    <a:pt x="0" y="3873"/>
                  </a:cubicBezTo>
                  <a:cubicBezTo>
                    <a:pt x="0" y="5229"/>
                    <a:pt x="1097" y="6326"/>
                    <a:pt x="2453" y="6326"/>
                  </a:cubicBezTo>
                  <a:lnTo>
                    <a:pt x="6816" y="6326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8306862" y="4498707"/>
              <a:ext cx="1239336" cy="36001"/>
            </a:xfrm>
            <a:custGeom>
              <a:avLst/>
              <a:gdLst/>
              <a:ahLst/>
              <a:cxnLst/>
              <a:rect l="l" t="t" r="r" b="b"/>
              <a:pathLst>
                <a:path w="6816" h="198" extrusionOk="0">
                  <a:moveTo>
                    <a:pt x="0" y="1"/>
                  </a:moveTo>
                  <a:lnTo>
                    <a:pt x="0" y="197"/>
                  </a:lnTo>
                  <a:lnTo>
                    <a:pt x="6816" y="197"/>
                  </a:lnTo>
                  <a:lnTo>
                    <a:pt x="68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8306862" y="3867777"/>
              <a:ext cx="366746" cy="516019"/>
            </a:xfrm>
            <a:custGeom>
              <a:avLst/>
              <a:gdLst/>
              <a:ahLst/>
              <a:cxnLst/>
              <a:rect l="l" t="t" r="r" b="b"/>
              <a:pathLst>
                <a:path w="2017" h="2838" extrusionOk="0">
                  <a:moveTo>
                    <a:pt x="0" y="1"/>
                  </a:moveTo>
                  <a:lnTo>
                    <a:pt x="0" y="2820"/>
                  </a:lnTo>
                  <a:lnTo>
                    <a:pt x="2016" y="2838"/>
                  </a:lnTo>
                  <a:lnTo>
                    <a:pt x="2016" y="2838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8736697" y="3867777"/>
              <a:ext cx="535482" cy="227281"/>
            </a:xfrm>
            <a:custGeom>
              <a:avLst/>
              <a:gdLst/>
              <a:ahLst/>
              <a:cxnLst/>
              <a:rect l="l" t="t" r="r" b="b"/>
              <a:pathLst>
                <a:path w="2945" h="1250" extrusionOk="0">
                  <a:moveTo>
                    <a:pt x="625" y="1"/>
                  </a:moveTo>
                  <a:cubicBezTo>
                    <a:pt x="286" y="1"/>
                    <a:pt x="0" y="286"/>
                    <a:pt x="0" y="625"/>
                  </a:cubicBezTo>
                  <a:cubicBezTo>
                    <a:pt x="0" y="973"/>
                    <a:pt x="286" y="1250"/>
                    <a:pt x="625" y="1250"/>
                  </a:cubicBezTo>
                  <a:lnTo>
                    <a:pt x="2329" y="1250"/>
                  </a:lnTo>
                  <a:cubicBezTo>
                    <a:pt x="2668" y="1250"/>
                    <a:pt x="2944" y="973"/>
                    <a:pt x="2944" y="625"/>
                  </a:cubicBezTo>
                  <a:cubicBezTo>
                    <a:pt x="2944" y="286"/>
                    <a:pt x="2668" y="1"/>
                    <a:pt x="2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Bridging the Tourism Gap</a:t>
            </a:r>
            <a:br>
              <a:rPr lang="en-IN" dirty="0"/>
            </a:br>
            <a:endParaRPr dirty="0"/>
          </a:p>
        </p:txBody>
      </p:sp>
      <p:sp>
        <p:nvSpPr>
          <p:cNvPr id="356" name="Google Shape;356;p30"/>
          <p:cNvSpPr txBox="1"/>
          <p:nvPr/>
        </p:nvSpPr>
        <p:spPr>
          <a:xfrm>
            <a:off x="720000" y="1282724"/>
            <a:ext cx="4827360" cy="3144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dirty="0">
                <a:latin typeface="Bodoni MT" panose="02070603080606020203" pitchFamily="18" charset="0"/>
              </a:rPr>
              <a:t>Bihar's rich heritage is vast yet underexplored by modern tourism. Travellers often face challenges finding reliable guides, transport, and authentic local experiences. Bihar Yatra Setu revolutionises this by offering a comprehensive digital platform.</a:t>
            </a:r>
          </a:p>
        </p:txBody>
      </p:sp>
      <p:pic>
        <p:nvPicPr>
          <p:cNvPr id="1026" name="Picture 2" descr="Bihar wants to be the next tourism hotspot. Drone influencers are rushing  to Rohtas">
            <a:extLst>
              <a:ext uri="{FF2B5EF4-FFF2-40B4-BE49-F238E27FC236}">
                <a16:creationId xmlns:a16="http://schemas.microsoft.com/office/drawing/2014/main" id="{776E6FD9-E5A2-026D-3A48-E54AA92AB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360" y="877654"/>
            <a:ext cx="3429000" cy="338819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7150AE-5A08-35C3-6421-4A6A127E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00" y="122353"/>
            <a:ext cx="7704000" cy="572700"/>
          </a:xfrm>
        </p:spPr>
        <p:txBody>
          <a:bodyPr/>
          <a:lstStyle/>
          <a:p>
            <a:r>
              <a:rPr lang="en-IN" dirty="0"/>
              <a:t>THE CORE CHALLENGES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C6323-F55D-E766-D8DC-E51D633492EC}"/>
              </a:ext>
            </a:extLst>
          </p:cNvPr>
          <p:cNvSpPr txBox="1"/>
          <p:nvPr/>
        </p:nvSpPr>
        <p:spPr>
          <a:xfrm>
            <a:off x="720000" y="1017725"/>
            <a:ext cx="6038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Bodoni MT" panose="02070603080606020203" pitchFamily="18" charset="0"/>
              </a:rPr>
              <a:t>No Integrated App</a:t>
            </a:r>
          </a:p>
          <a:p>
            <a:pPr>
              <a:buNone/>
            </a:pPr>
            <a:r>
              <a:rPr lang="en-US" sz="2000" dirty="0">
                <a:latin typeface="Bodoni MT" panose="02070603080606020203" pitchFamily="18" charset="0"/>
              </a:rPr>
              <a:t>Bihar lacks a unified, user-friendly tourism application.</a:t>
            </a:r>
          </a:p>
          <a:p>
            <a:pPr>
              <a:buNone/>
            </a:pPr>
            <a:r>
              <a:rPr lang="en-US" sz="2000" b="1" dirty="0">
                <a:latin typeface="Bodoni MT" panose="02070603080606020203" pitchFamily="18" charset="0"/>
              </a:rPr>
              <a:t>Limited AR Content</a:t>
            </a:r>
          </a:p>
          <a:p>
            <a:pPr>
              <a:buNone/>
            </a:pPr>
            <a:r>
              <a:rPr lang="en-US" sz="2000" dirty="0">
                <a:latin typeface="Bodoni MT" panose="02070603080606020203" pitchFamily="18" charset="0"/>
              </a:rPr>
              <a:t>Historic sites miss out on interactive, AR-based information.</a:t>
            </a:r>
          </a:p>
          <a:p>
            <a:pPr>
              <a:buNone/>
            </a:pPr>
            <a:r>
              <a:rPr lang="en-US" sz="2000" b="1" dirty="0">
                <a:latin typeface="Bodoni MT" panose="02070603080606020203" pitchFamily="18" charset="0"/>
              </a:rPr>
              <a:t>Missed Experiences</a:t>
            </a:r>
          </a:p>
          <a:p>
            <a:pPr>
              <a:buNone/>
            </a:pPr>
            <a:r>
              <a:rPr lang="en-US" sz="2000" dirty="0">
                <a:latin typeface="Bodoni MT" panose="02070603080606020203" pitchFamily="18" charset="0"/>
              </a:rPr>
              <a:t>Tourists often overlook authentic local culture and hidden gems.</a:t>
            </a:r>
          </a:p>
          <a:p>
            <a:pPr>
              <a:buNone/>
            </a:pPr>
            <a:r>
              <a:rPr lang="en-US" sz="2000" b="1" dirty="0">
                <a:latin typeface="Bodoni MT" panose="02070603080606020203" pitchFamily="18" charset="0"/>
              </a:rPr>
              <a:t>Booking Difficulties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Finding verified guides and reliable transport is a significant hurdle.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488AC6F-49B5-B971-4C16-B2857D0E5B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168" y="1282607"/>
            <a:ext cx="2946605" cy="21616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"/>
          <p:cNvSpPr txBox="1">
            <a:spLocks noGrp="1"/>
          </p:cNvSpPr>
          <p:nvPr>
            <p:ph type="title"/>
          </p:nvPr>
        </p:nvSpPr>
        <p:spPr>
          <a:xfrm>
            <a:off x="2117620" y="416849"/>
            <a:ext cx="4549500" cy="748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Our Innovative Solution</a:t>
            </a:r>
            <a:br>
              <a:rPr lang="en-IN" dirty="0"/>
            </a:b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E334A-984C-A5FB-A133-289E68B2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82031"/>
            <a:ext cx="5783765" cy="3204115"/>
          </a:xfrm>
        </p:spPr>
        <p:txBody>
          <a:bodyPr/>
          <a:lstStyle/>
          <a:p>
            <a:pPr marL="152400" indent="0">
              <a:buNone/>
            </a:pPr>
            <a:r>
              <a:rPr lang="en-US" sz="1300" b="1" dirty="0">
                <a:latin typeface="Bodoni MT" panose="02070603080606020203" pitchFamily="18" charset="0"/>
              </a:rPr>
              <a:t>       Map-Based Discovery</a:t>
            </a:r>
          </a:p>
          <a:p>
            <a:pPr marL="152400" indent="0">
              <a:buNone/>
            </a:pPr>
            <a:r>
              <a:rPr lang="en-US" sz="1300" dirty="0">
                <a:latin typeface="Bodoni MT" panose="02070603080606020203" pitchFamily="18" charset="0"/>
              </a:rPr>
              <a:t>       Effortlessly locate and explore points of interest on an interactive map</a:t>
            </a:r>
          </a:p>
          <a:p>
            <a:pPr marL="152400" indent="0">
              <a:buNone/>
            </a:pPr>
            <a:r>
              <a:rPr lang="en-US" sz="1300" dirty="0">
                <a:latin typeface="Bodoni MT" panose="02070603080606020203" pitchFamily="18" charset="0"/>
              </a:rPr>
              <a:t>        </a:t>
            </a:r>
          </a:p>
          <a:p>
            <a:pPr marL="152400" indent="0">
              <a:buNone/>
            </a:pPr>
            <a:r>
              <a:rPr lang="en-US" sz="1300" b="1" dirty="0">
                <a:latin typeface="Bodoni MT" panose="02070603080606020203" pitchFamily="18" charset="0"/>
              </a:rPr>
              <a:t>       AR Heritage Overlays</a:t>
            </a:r>
          </a:p>
          <a:p>
            <a:r>
              <a:rPr lang="en-US" sz="1300" dirty="0">
                <a:latin typeface="Bodoni MT" panose="02070603080606020203" pitchFamily="18" charset="0"/>
              </a:rPr>
              <a:t>Experience historical sites with immersive augmented reality information.</a:t>
            </a:r>
          </a:p>
          <a:p>
            <a:pPr marL="152400" indent="0">
              <a:buNone/>
            </a:pPr>
            <a:r>
              <a:rPr lang="en-US" sz="1300" b="1" dirty="0">
                <a:latin typeface="Bodoni MT" panose="02070603080606020203" pitchFamily="18" charset="0"/>
              </a:rPr>
              <a:t>       </a:t>
            </a:r>
          </a:p>
          <a:p>
            <a:pPr marL="152400" indent="0">
              <a:buNone/>
            </a:pPr>
            <a:r>
              <a:rPr lang="en-US" sz="1300" b="1" dirty="0">
                <a:latin typeface="Bodoni MT" panose="02070603080606020203" pitchFamily="18" charset="0"/>
              </a:rPr>
              <a:t>       Seamless Booking</a:t>
            </a:r>
          </a:p>
          <a:p>
            <a:pPr marL="152400" indent="0">
              <a:buNone/>
            </a:pPr>
            <a:r>
              <a:rPr lang="en-US" sz="1300" dirty="0">
                <a:latin typeface="Bodoni MT" panose="02070603080606020203" pitchFamily="18" charset="0"/>
              </a:rPr>
              <a:t>       Book verified guides and comfortable transport directly through the app.</a:t>
            </a:r>
          </a:p>
          <a:p>
            <a:pPr marL="152400" indent="0">
              <a:buNone/>
            </a:pPr>
            <a:r>
              <a:rPr lang="en-US" sz="1300" b="1" dirty="0">
                <a:latin typeface="Bodoni MT" panose="02070603080606020203" pitchFamily="18" charset="0"/>
              </a:rPr>
              <a:t>       </a:t>
            </a:r>
          </a:p>
          <a:p>
            <a:pPr marL="152400" indent="0">
              <a:buNone/>
            </a:pPr>
            <a:r>
              <a:rPr lang="en-US" sz="1300" b="1" dirty="0">
                <a:latin typeface="Bodoni MT" panose="02070603080606020203" pitchFamily="18" charset="0"/>
              </a:rPr>
              <a:t>        Local Immersion</a:t>
            </a:r>
            <a:r>
              <a:rPr lang="en-US" sz="1300" dirty="0">
                <a:latin typeface="Bodoni MT" panose="02070603080606020203" pitchFamily="18" charset="0"/>
              </a:rPr>
              <a:t> </a:t>
            </a:r>
          </a:p>
          <a:p>
            <a:pPr marL="152400" indent="0">
              <a:buNone/>
            </a:pPr>
            <a:r>
              <a:rPr lang="en-US" sz="1300" dirty="0">
                <a:latin typeface="Bodoni MT" panose="02070603080606020203" pitchFamily="18" charset="0"/>
              </a:rPr>
              <a:t>        </a:t>
            </a:r>
          </a:p>
          <a:p>
            <a:pPr marL="152400" indent="0">
              <a:buNone/>
            </a:pPr>
            <a:endParaRPr lang="en-US" sz="1300" dirty="0">
              <a:latin typeface="Bodoni MT" panose="02070603080606020203" pitchFamily="18" charset="0"/>
            </a:endParaRPr>
          </a:p>
          <a:p>
            <a:pPr marL="152400" indent="0">
              <a:buNone/>
            </a:pPr>
            <a:r>
              <a:rPr lang="en-US" sz="1300" b="1" dirty="0">
                <a:latin typeface="Bodoni MT" panose="02070603080606020203" pitchFamily="18" charset="0"/>
              </a:rPr>
              <a:t>        Curated Tours</a:t>
            </a:r>
          </a:p>
          <a:p>
            <a:r>
              <a:rPr lang="en-US" sz="1300" dirty="0">
                <a:latin typeface="Bodoni MT" panose="02070603080606020203" pitchFamily="18" charset="0"/>
              </a:rPr>
              <a:t>Access diverse tour packages and highlights of local festivals.</a:t>
            </a:r>
          </a:p>
          <a:p>
            <a:pPr marL="152400" indent="0">
              <a:buNone/>
            </a:pPr>
            <a:endParaRPr lang="en-US" sz="1300" dirty="0">
              <a:latin typeface="Bodoni MT" panose="02070603080606020203" pitchFamily="18" charset="0"/>
            </a:endParaRPr>
          </a:p>
          <a:p>
            <a:pPr marL="152400" indent="0">
              <a:buNone/>
            </a:pPr>
            <a:endParaRPr lang="en-US" sz="1300" dirty="0">
              <a:latin typeface="Bodoni MT" panose="02070603080606020203" pitchFamily="18" charset="0"/>
            </a:endParaRPr>
          </a:p>
          <a:p>
            <a:pPr marL="152400" indent="0">
              <a:buNone/>
            </a:pPr>
            <a:endParaRPr lang="en-US" sz="1300" dirty="0">
              <a:latin typeface="Bodoni MT" panose="02070603080606020203" pitchFamily="18" charset="0"/>
            </a:endParaRPr>
          </a:p>
        </p:txBody>
      </p:sp>
      <p:grpSp>
        <p:nvGrpSpPr>
          <p:cNvPr id="4" name="Google Shape;4406;p59">
            <a:extLst>
              <a:ext uri="{FF2B5EF4-FFF2-40B4-BE49-F238E27FC236}">
                <a16:creationId xmlns:a16="http://schemas.microsoft.com/office/drawing/2014/main" id="{784A7495-2C30-6507-4406-70456A52D692}"/>
              </a:ext>
            </a:extLst>
          </p:cNvPr>
          <p:cNvGrpSpPr/>
          <p:nvPr/>
        </p:nvGrpSpPr>
        <p:grpSpPr>
          <a:xfrm>
            <a:off x="71096" y="1268799"/>
            <a:ext cx="379210" cy="411452"/>
            <a:chOff x="3990000" y="975400"/>
            <a:chExt cx="3934200" cy="3933300"/>
          </a:xfrm>
        </p:grpSpPr>
        <p:sp>
          <p:nvSpPr>
            <p:cNvPr id="5" name="Google Shape;4407;p59">
              <a:extLst>
                <a:ext uri="{FF2B5EF4-FFF2-40B4-BE49-F238E27FC236}">
                  <a16:creationId xmlns:a16="http://schemas.microsoft.com/office/drawing/2014/main" id="{C654D56E-56D4-F90D-FBC6-6B9ED8285593}"/>
                </a:ext>
              </a:extLst>
            </p:cNvPr>
            <p:cNvSpPr/>
            <p:nvPr/>
          </p:nvSpPr>
          <p:spPr>
            <a:xfrm>
              <a:off x="3990000" y="975400"/>
              <a:ext cx="3934200" cy="3933300"/>
            </a:xfrm>
            <a:prstGeom prst="ellipse">
              <a:avLst/>
            </a:prstGeom>
            <a:solidFill>
              <a:srgbClr val="667E9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08;p59">
              <a:extLst>
                <a:ext uri="{FF2B5EF4-FFF2-40B4-BE49-F238E27FC236}">
                  <a16:creationId xmlns:a16="http://schemas.microsoft.com/office/drawing/2014/main" id="{26D5497C-C71B-0D5D-780E-4E47C8996F7A}"/>
                </a:ext>
              </a:extLst>
            </p:cNvPr>
            <p:cNvSpPr/>
            <p:nvPr/>
          </p:nvSpPr>
          <p:spPr>
            <a:xfrm>
              <a:off x="4346550" y="1331800"/>
              <a:ext cx="3221100" cy="3220500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409;p59">
              <a:extLst>
                <a:ext uri="{FF2B5EF4-FFF2-40B4-BE49-F238E27FC236}">
                  <a16:creationId xmlns:a16="http://schemas.microsoft.com/office/drawing/2014/main" id="{34BA9093-A230-2173-4130-5971784AE3DD}"/>
                </a:ext>
              </a:extLst>
            </p:cNvPr>
            <p:cNvSpPr/>
            <p:nvPr/>
          </p:nvSpPr>
          <p:spPr>
            <a:xfrm>
              <a:off x="4786800" y="1771750"/>
              <a:ext cx="2340600" cy="2340600"/>
            </a:xfrm>
            <a:prstGeom prst="ellipse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1</a:t>
              </a:r>
              <a:endParaRPr dirty="0"/>
            </a:p>
          </p:txBody>
        </p:sp>
      </p:grpSp>
      <p:grpSp>
        <p:nvGrpSpPr>
          <p:cNvPr id="9" name="Google Shape;4406;p59">
            <a:extLst>
              <a:ext uri="{FF2B5EF4-FFF2-40B4-BE49-F238E27FC236}">
                <a16:creationId xmlns:a16="http://schemas.microsoft.com/office/drawing/2014/main" id="{9360E21A-7D11-70B0-E5A9-360D61B6745B}"/>
              </a:ext>
            </a:extLst>
          </p:cNvPr>
          <p:cNvGrpSpPr/>
          <p:nvPr/>
        </p:nvGrpSpPr>
        <p:grpSpPr>
          <a:xfrm>
            <a:off x="91972" y="1861185"/>
            <a:ext cx="379210" cy="411452"/>
            <a:chOff x="3990000" y="975400"/>
            <a:chExt cx="3934200" cy="3933300"/>
          </a:xfrm>
        </p:grpSpPr>
        <p:sp>
          <p:nvSpPr>
            <p:cNvPr id="10" name="Google Shape;4407;p59">
              <a:extLst>
                <a:ext uri="{FF2B5EF4-FFF2-40B4-BE49-F238E27FC236}">
                  <a16:creationId xmlns:a16="http://schemas.microsoft.com/office/drawing/2014/main" id="{6B46D3A2-FCAF-A608-F1BD-338AED88E3F9}"/>
                </a:ext>
              </a:extLst>
            </p:cNvPr>
            <p:cNvSpPr/>
            <p:nvPr/>
          </p:nvSpPr>
          <p:spPr>
            <a:xfrm>
              <a:off x="3990000" y="975400"/>
              <a:ext cx="3934200" cy="3933300"/>
            </a:xfrm>
            <a:prstGeom prst="ellipse">
              <a:avLst/>
            </a:prstGeom>
            <a:solidFill>
              <a:srgbClr val="667E9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408;p59">
              <a:extLst>
                <a:ext uri="{FF2B5EF4-FFF2-40B4-BE49-F238E27FC236}">
                  <a16:creationId xmlns:a16="http://schemas.microsoft.com/office/drawing/2014/main" id="{7999438A-7EAB-E0B1-B977-190C0281FB17}"/>
                </a:ext>
              </a:extLst>
            </p:cNvPr>
            <p:cNvSpPr/>
            <p:nvPr/>
          </p:nvSpPr>
          <p:spPr>
            <a:xfrm>
              <a:off x="4346550" y="1331800"/>
              <a:ext cx="3221100" cy="3220500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409;p59">
              <a:extLst>
                <a:ext uri="{FF2B5EF4-FFF2-40B4-BE49-F238E27FC236}">
                  <a16:creationId xmlns:a16="http://schemas.microsoft.com/office/drawing/2014/main" id="{E76D8E14-9814-DD6B-B954-177D932A437E}"/>
                </a:ext>
              </a:extLst>
            </p:cNvPr>
            <p:cNvSpPr/>
            <p:nvPr/>
          </p:nvSpPr>
          <p:spPr>
            <a:xfrm>
              <a:off x="4786800" y="1771750"/>
              <a:ext cx="2340600" cy="2340600"/>
            </a:xfrm>
            <a:prstGeom prst="ellipse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2</a:t>
              </a:r>
              <a:endParaRPr dirty="0"/>
            </a:p>
          </p:txBody>
        </p:sp>
      </p:grpSp>
      <p:grpSp>
        <p:nvGrpSpPr>
          <p:cNvPr id="16" name="Google Shape;4406;p59">
            <a:extLst>
              <a:ext uri="{FF2B5EF4-FFF2-40B4-BE49-F238E27FC236}">
                <a16:creationId xmlns:a16="http://schemas.microsoft.com/office/drawing/2014/main" id="{4B39E6FA-E8C0-9298-97F7-9EDA3E4FFB17}"/>
              </a:ext>
            </a:extLst>
          </p:cNvPr>
          <p:cNvGrpSpPr/>
          <p:nvPr/>
        </p:nvGrpSpPr>
        <p:grpSpPr>
          <a:xfrm>
            <a:off x="91972" y="2460653"/>
            <a:ext cx="379210" cy="411452"/>
            <a:chOff x="3990000" y="975400"/>
            <a:chExt cx="3934200" cy="3933300"/>
          </a:xfrm>
        </p:grpSpPr>
        <p:sp>
          <p:nvSpPr>
            <p:cNvPr id="17" name="Google Shape;4407;p59">
              <a:extLst>
                <a:ext uri="{FF2B5EF4-FFF2-40B4-BE49-F238E27FC236}">
                  <a16:creationId xmlns:a16="http://schemas.microsoft.com/office/drawing/2014/main" id="{9B30B461-575E-98F2-A849-B8D7DF3F06AD}"/>
                </a:ext>
              </a:extLst>
            </p:cNvPr>
            <p:cNvSpPr/>
            <p:nvPr/>
          </p:nvSpPr>
          <p:spPr>
            <a:xfrm>
              <a:off x="3990000" y="975400"/>
              <a:ext cx="3934200" cy="3933300"/>
            </a:xfrm>
            <a:prstGeom prst="ellipse">
              <a:avLst/>
            </a:prstGeom>
            <a:solidFill>
              <a:srgbClr val="667E9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408;p59">
              <a:extLst>
                <a:ext uri="{FF2B5EF4-FFF2-40B4-BE49-F238E27FC236}">
                  <a16:creationId xmlns:a16="http://schemas.microsoft.com/office/drawing/2014/main" id="{6383A89D-7A0D-37FE-BA76-DE1AE550B3C2}"/>
                </a:ext>
              </a:extLst>
            </p:cNvPr>
            <p:cNvSpPr/>
            <p:nvPr/>
          </p:nvSpPr>
          <p:spPr>
            <a:xfrm>
              <a:off x="4346550" y="1331800"/>
              <a:ext cx="3221100" cy="3220500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409;p59">
              <a:extLst>
                <a:ext uri="{FF2B5EF4-FFF2-40B4-BE49-F238E27FC236}">
                  <a16:creationId xmlns:a16="http://schemas.microsoft.com/office/drawing/2014/main" id="{6D9FC218-0AFA-5135-ACEC-392DBD2653C8}"/>
                </a:ext>
              </a:extLst>
            </p:cNvPr>
            <p:cNvSpPr/>
            <p:nvPr/>
          </p:nvSpPr>
          <p:spPr>
            <a:xfrm>
              <a:off x="4786800" y="1771750"/>
              <a:ext cx="2340600" cy="2340600"/>
            </a:xfrm>
            <a:prstGeom prst="ellipse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3</a:t>
              </a:r>
              <a:endParaRPr dirty="0"/>
            </a:p>
          </p:txBody>
        </p:sp>
      </p:grpSp>
      <p:grpSp>
        <p:nvGrpSpPr>
          <p:cNvPr id="20" name="Google Shape;4406;p59">
            <a:extLst>
              <a:ext uri="{FF2B5EF4-FFF2-40B4-BE49-F238E27FC236}">
                <a16:creationId xmlns:a16="http://schemas.microsoft.com/office/drawing/2014/main" id="{E0CBB48B-0A7F-0B68-1FB8-7BC5E45AF841}"/>
              </a:ext>
            </a:extLst>
          </p:cNvPr>
          <p:cNvGrpSpPr/>
          <p:nvPr/>
        </p:nvGrpSpPr>
        <p:grpSpPr>
          <a:xfrm>
            <a:off x="97587" y="3036586"/>
            <a:ext cx="379210" cy="411451"/>
            <a:chOff x="3990000" y="975400"/>
            <a:chExt cx="3934200" cy="3933300"/>
          </a:xfrm>
        </p:grpSpPr>
        <p:sp>
          <p:nvSpPr>
            <p:cNvPr id="21" name="Google Shape;4407;p59">
              <a:extLst>
                <a:ext uri="{FF2B5EF4-FFF2-40B4-BE49-F238E27FC236}">
                  <a16:creationId xmlns:a16="http://schemas.microsoft.com/office/drawing/2014/main" id="{512E9EBE-3E90-853B-0F29-A3B6233F681E}"/>
                </a:ext>
              </a:extLst>
            </p:cNvPr>
            <p:cNvSpPr/>
            <p:nvPr/>
          </p:nvSpPr>
          <p:spPr>
            <a:xfrm>
              <a:off x="3990000" y="975400"/>
              <a:ext cx="3934200" cy="3933300"/>
            </a:xfrm>
            <a:prstGeom prst="ellipse">
              <a:avLst/>
            </a:prstGeom>
            <a:solidFill>
              <a:srgbClr val="667E9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408;p59">
              <a:extLst>
                <a:ext uri="{FF2B5EF4-FFF2-40B4-BE49-F238E27FC236}">
                  <a16:creationId xmlns:a16="http://schemas.microsoft.com/office/drawing/2014/main" id="{884AA051-47CE-5638-0A1E-3F214065E2D4}"/>
                </a:ext>
              </a:extLst>
            </p:cNvPr>
            <p:cNvSpPr/>
            <p:nvPr/>
          </p:nvSpPr>
          <p:spPr>
            <a:xfrm>
              <a:off x="4346550" y="1331800"/>
              <a:ext cx="3221100" cy="3220500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4409;p59">
              <a:extLst>
                <a:ext uri="{FF2B5EF4-FFF2-40B4-BE49-F238E27FC236}">
                  <a16:creationId xmlns:a16="http://schemas.microsoft.com/office/drawing/2014/main" id="{7C08484D-D4DB-613A-4DE7-639F60201FDC}"/>
                </a:ext>
              </a:extLst>
            </p:cNvPr>
            <p:cNvSpPr/>
            <p:nvPr/>
          </p:nvSpPr>
          <p:spPr>
            <a:xfrm>
              <a:off x="4786800" y="1771750"/>
              <a:ext cx="2340600" cy="2340600"/>
            </a:xfrm>
            <a:prstGeom prst="ellipse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4</a:t>
              </a:r>
              <a:endParaRPr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3D1B901-9283-AEA7-AEAD-FD0D0A699198}"/>
              </a:ext>
            </a:extLst>
          </p:cNvPr>
          <p:cNvSpPr txBox="1"/>
          <p:nvPr/>
        </p:nvSpPr>
        <p:spPr>
          <a:xfrm>
            <a:off x="450306" y="3165223"/>
            <a:ext cx="52648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Bodoni MT" panose="02070603080606020203" pitchFamily="18" charset="0"/>
              </a:rPr>
              <a:t>Discover authentic art, cuisine, and unique local accommodation options</a:t>
            </a:r>
            <a:endParaRPr lang="en-IN" sz="1300" dirty="0">
              <a:latin typeface="Bodoni MT" panose="02070603080606020203" pitchFamily="18" charset="0"/>
            </a:endParaRPr>
          </a:p>
        </p:txBody>
      </p:sp>
      <p:grpSp>
        <p:nvGrpSpPr>
          <p:cNvPr id="29" name="Google Shape;4406;p59">
            <a:extLst>
              <a:ext uri="{FF2B5EF4-FFF2-40B4-BE49-F238E27FC236}">
                <a16:creationId xmlns:a16="http://schemas.microsoft.com/office/drawing/2014/main" id="{D46DB2F5-101A-EE8A-0E9E-6AF7A3FB677B}"/>
              </a:ext>
            </a:extLst>
          </p:cNvPr>
          <p:cNvGrpSpPr/>
          <p:nvPr/>
        </p:nvGrpSpPr>
        <p:grpSpPr>
          <a:xfrm>
            <a:off x="105463" y="3612518"/>
            <a:ext cx="373815" cy="411450"/>
            <a:chOff x="3990000" y="975400"/>
            <a:chExt cx="3934200" cy="3933300"/>
          </a:xfrm>
        </p:grpSpPr>
        <p:sp>
          <p:nvSpPr>
            <p:cNvPr id="30" name="Google Shape;4407;p59">
              <a:extLst>
                <a:ext uri="{FF2B5EF4-FFF2-40B4-BE49-F238E27FC236}">
                  <a16:creationId xmlns:a16="http://schemas.microsoft.com/office/drawing/2014/main" id="{064B7D8D-D2DF-65B9-0BBB-FCECE436E0A1}"/>
                </a:ext>
              </a:extLst>
            </p:cNvPr>
            <p:cNvSpPr/>
            <p:nvPr/>
          </p:nvSpPr>
          <p:spPr>
            <a:xfrm>
              <a:off x="3990000" y="975400"/>
              <a:ext cx="3934200" cy="3933300"/>
            </a:xfrm>
            <a:prstGeom prst="ellipse">
              <a:avLst/>
            </a:prstGeom>
            <a:solidFill>
              <a:srgbClr val="667E92"/>
            </a:solidFill>
            <a:ln>
              <a:solidFill>
                <a:schemeClr val="bg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408;p59">
              <a:extLst>
                <a:ext uri="{FF2B5EF4-FFF2-40B4-BE49-F238E27FC236}">
                  <a16:creationId xmlns:a16="http://schemas.microsoft.com/office/drawing/2014/main" id="{57042DC4-836E-9484-180A-9B925E978401}"/>
                </a:ext>
              </a:extLst>
            </p:cNvPr>
            <p:cNvSpPr/>
            <p:nvPr/>
          </p:nvSpPr>
          <p:spPr>
            <a:xfrm>
              <a:off x="4346550" y="1331800"/>
              <a:ext cx="3221100" cy="3220500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4409;p59">
              <a:extLst>
                <a:ext uri="{FF2B5EF4-FFF2-40B4-BE49-F238E27FC236}">
                  <a16:creationId xmlns:a16="http://schemas.microsoft.com/office/drawing/2014/main" id="{A861A810-3825-C237-31D7-314973F366B4}"/>
                </a:ext>
              </a:extLst>
            </p:cNvPr>
            <p:cNvSpPr/>
            <p:nvPr/>
          </p:nvSpPr>
          <p:spPr>
            <a:xfrm>
              <a:off x="4786800" y="1771750"/>
              <a:ext cx="2340600" cy="2340600"/>
            </a:xfrm>
            <a:prstGeom prst="ellipse">
              <a:avLst/>
            </a:pr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/>
                <a:t>5</a:t>
              </a:r>
              <a:endParaRPr dirty="0"/>
            </a:p>
          </p:txBody>
        </p:sp>
      </p:grp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3BAB2075-E20B-937E-871D-A0DE1881183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849" r="15849"/>
          <a:stretch>
            <a:fillRect/>
          </a:stretch>
        </p:blipFill>
        <p:spPr>
          <a:xfrm>
            <a:off x="5776508" y="1306081"/>
            <a:ext cx="3127487" cy="268060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chemeClr val="bg2">
                <a:lumMod val="50000"/>
              </a:schemeClr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381;p32">
            <a:extLst>
              <a:ext uri="{FF2B5EF4-FFF2-40B4-BE49-F238E27FC236}">
                <a16:creationId xmlns:a16="http://schemas.microsoft.com/office/drawing/2014/main" id="{8A4791C7-204B-CF06-47DE-F0E851F983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980" y="101049"/>
            <a:ext cx="4549500" cy="748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4000" dirty="0"/>
              <a:t>KEY FEATURES</a:t>
            </a:r>
            <a:br>
              <a:rPr lang="en-IN" sz="4000" dirty="0"/>
            </a:br>
            <a:endParaRPr sz="4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BADD9B-5B9A-F18B-2B74-BC438D63C7DE}"/>
              </a:ext>
            </a:extLst>
          </p:cNvPr>
          <p:cNvSpPr txBox="1"/>
          <p:nvPr/>
        </p:nvSpPr>
        <p:spPr>
          <a:xfrm>
            <a:off x="425980" y="1028700"/>
            <a:ext cx="41681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Bodoni MT" panose="02070603080606020203" pitchFamily="18" charset="0"/>
              </a:rPr>
              <a:t>Map Discovery</a:t>
            </a:r>
          </a:p>
          <a:p>
            <a:r>
              <a:rPr lang="en-US" sz="1600" dirty="0">
                <a:latin typeface="Bodoni MT" panose="02070603080606020203" pitchFamily="18" charset="0"/>
              </a:rPr>
              <a:t>Interactive maps for seamless site exploration.</a:t>
            </a:r>
          </a:p>
          <a:p>
            <a:endParaRPr lang="en-IN" sz="1600" dirty="0">
              <a:latin typeface="Bodoni MT" panose="020706030806060202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D82D45-7741-DBED-5C6D-C089F0A1D852}"/>
              </a:ext>
            </a:extLst>
          </p:cNvPr>
          <p:cNvSpPr txBox="1"/>
          <p:nvPr/>
        </p:nvSpPr>
        <p:spPr>
          <a:xfrm>
            <a:off x="4906201" y="1028700"/>
            <a:ext cx="412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Bodoni MT" panose="02070603080606020203" pitchFamily="18" charset="0"/>
              </a:rPr>
              <a:t>AR Info</a:t>
            </a:r>
          </a:p>
          <a:p>
            <a:r>
              <a:rPr lang="en-US" sz="1600" dirty="0">
                <a:latin typeface="Bodoni MT" panose="02070603080606020203" pitchFamily="18" charset="0"/>
              </a:rPr>
              <a:t>Augmented reality for rich monument details.</a:t>
            </a:r>
          </a:p>
          <a:p>
            <a:endParaRPr lang="en-IN" sz="1600" dirty="0">
              <a:latin typeface="Bodoni MT" panose="02070603080606020203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E0F310A-D9BF-3D0D-948D-C1E086BD1E15}"/>
              </a:ext>
            </a:extLst>
          </p:cNvPr>
          <p:cNvSpPr txBox="1"/>
          <p:nvPr/>
        </p:nvSpPr>
        <p:spPr>
          <a:xfrm>
            <a:off x="425980" y="1951434"/>
            <a:ext cx="3595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doni MT" panose="02070603080606020203" pitchFamily="18" charset="0"/>
              </a:rPr>
              <a:t>Booking Services</a:t>
            </a:r>
            <a:endParaRPr lang="en-IN" sz="1600" b="1" dirty="0">
              <a:latin typeface="Bodoni MT" panose="02070603080606020203" pitchFamily="18" charset="0"/>
            </a:endParaRPr>
          </a:p>
          <a:p>
            <a:r>
              <a:rPr lang="en-US" sz="1600" dirty="0">
                <a:latin typeface="Bodoni MT" panose="02070603080606020203" pitchFamily="18" charset="0"/>
              </a:rPr>
              <a:t>Easy reservations for guides and transport.</a:t>
            </a:r>
            <a:endParaRPr lang="en-IN" sz="1600" dirty="0">
              <a:latin typeface="Bodoni MT" panose="02070603080606020203" pitchFamily="18" charset="0"/>
            </a:endParaRPr>
          </a:p>
          <a:p>
            <a:endParaRPr lang="en-IN" sz="1600" dirty="0">
              <a:latin typeface="Bodoni MT" panose="020706030806060202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2B4130-D86E-6ACF-1E49-656C186059EA}"/>
              </a:ext>
            </a:extLst>
          </p:cNvPr>
          <p:cNvSpPr txBox="1"/>
          <p:nvPr/>
        </p:nvSpPr>
        <p:spPr>
          <a:xfrm>
            <a:off x="4906201" y="2038640"/>
            <a:ext cx="5905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Bodoni MT" panose="02070603080606020203" pitchFamily="18" charset="0"/>
                <a:ea typeface="Arial" panose="020B0604020202020204" pitchFamily="34" charset="0"/>
                <a:cs typeface="Arial" panose="020B0604020202020204" pitchFamily="34" charset="0"/>
              </a:rPr>
              <a:t>Stay Listings</a:t>
            </a:r>
            <a:endParaRPr lang="en-IN" sz="1600" dirty="0">
              <a:effectLst/>
              <a:latin typeface="Bodoni MT" panose="02070603080606020203" pitchFamily="18" charset="0"/>
            </a:endParaRPr>
          </a:p>
          <a:p>
            <a:pPr marR="0" algn="l" rtl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Bodoni MT" panose="02070603080606020203" pitchFamily="18" charset="0"/>
                <a:ea typeface="Arial" panose="020B0604020202020204" pitchFamily="34" charset="0"/>
                <a:cs typeface="Arial" panose="020B0604020202020204" pitchFamily="34" charset="0"/>
              </a:rPr>
              <a:t>Curated list of local accommodations.</a:t>
            </a:r>
            <a:endParaRPr lang="en-IN" sz="1600" dirty="0">
              <a:effectLst/>
              <a:latin typeface="Bodoni MT" panose="020706030806060202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30FBF8-0034-CD3F-5CF6-CFC0BB779115}"/>
              </a:ext>
            </a:extLst>
          </p:cNvPr>
          <p:cNvSpPr txBox="1"/>
          <p:nvPr/>
        </p:nvSpPr>
        <p:spPr>
          <a:xfrm>
            <a:off x="425980" y="3120390"/>
            <a:ext cx="3595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Bodoni MT" panose="02070603080606020203" pitchFamily="18" charset="0"/>
                <a:ea typeface="Arial" panose="020B0604020202020204" pitchFamily="34" charset="0"/>
                <a:cs typeface="Arial" panose="020B0604020202020204" pitchFamily="34" charset="0"/>
              </a:rPr>
              <a:t>Tour Packages</a:t>
            </a:r>
            <a:endParaRPr lang="en-IN" sz="1600" dirty="0">
              <a:effectLst/>
              <a:latin typeface="Bodoni MT" panose="02070603080606020203" pitchFamily="18" charset="0"/>
            </a:endParaRPr>
          </a:p>
          <a:p>
            <a:pPr marR="0" algn="l" rtl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Bodoni MT" panose="02070603080606020203" pitchFamily="18" charset="0"/>
                <a:ea typeface="Arial" panose="020B0604020202020204" pitchFamily="34" charset="0"/>
                <a:cs typeface="Arial" panose="020B0604020202020204" pitchFamily="34" charset="0"/>
              </a:rPr>
              <a:t>Pre-designed tours for diverse interests.</a:t>
            </a:r>
            <a:endParaRPr lang="en-IN" sz="1600" dirty="0">
              <a:effectLst/>
              <a:latin typeface="Bodoni MT" panose="02070603080606020203" pitchFamily="18" charset="0"/>
            </a:endParaRPr>
          </a:p>
          <a:p>
            <a:pPr marR="0" algn="l" rtl="0">
              <a:buNone/>
            </a:pPr>
            <a:endParaRPr lang="en-IN" sz="1600" dirty="0">
              <a:effectLst/>
              <a:latin typeface="Bodoni MT" panose="02070603080606020203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DD9E91-A990-C75C-4783-3C55145D7DF1}"/>
              </a:ext>
            </a:extLst>
          </p:cNvPr>
          <p:cNvSpPr txBox="1"/>
          <p:nvPr/>
        </p:nvSpPr>
        <p:spPr>
          <a:xfrm>
            <a:off x="4975480" y="3120390"/>
            <a:ext cx="6511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buNone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Bodoni MT" panose="02070603080606020203" pitchFamily="18" charset="0"/>
                <a:ea typeface="Arial" panose="020B0604020202020204" pitchFamily="34" charset="0"/>
                <a:cs typeface="Arial" panose="020B0604020202020204" pitchFamily="34" charset="0"/>
              </a:rPr>
              <a:t>Reviews &amp; Alerts</a:t>
            </a:r>
            <a:endParaRPr lang="en-IN" sz="1600" dirty="0">
              <a:effectLst/>
              <a:latin typeface="Bodoni MT" panose="02070603080606020203" pitchFamily="18" charset="0"/>
            </a:endParaRPr>
          </a:p>
          <a:p>
            <a:pPr marR="0" algn="l" rtl="0"/>
            <a:r>
              <a:rPr lang="en-US" sz="1600" b="0" i="0" dirty="0">
                <a:solidFill>
                  <a:srgbClr val="000000"/>
                </a:solidFill>
                <a:effectLst/>
                <a:latin typeface="Bodoni MT" panose="02070603080606020203" pitchFamily="18" charset="0"/>
                <a:ea typeface="Arial" panose="020B0604020202020204" pitchFamily="34" charset="0"/>
                <a:cs typeface="Arial" panose="020B0604020202020204" pitchFamily="34" charset="0"/>
              </a:rPr>
              <a:t>User reviews and real-time travel alerts.</a:t>
            </a:r>
            <a:endParaRPr lang="en-IN" sz="1600" dirty="0">
              <a:effectLst/>
              <a:latin typeface="Bodoni MT" panose="02070603080606020203" pitchFamily="18" charset="0"/>
            </a:endParaRPr>
          </a:p>
        </p:txBody>
      </p:sp>
      <p:grpSp>
        <p:nvGrpSpPr>
          <p:cNvPr id="54" name="Google Shape;5069;p61">
            <a:extLst>
              <a:ext uri="{FF2B5EF4-FFF2-40B4-BE49-F238E27FC236}">
                <a16:creationId xmlns:a16="http://schemas.microsoft.com/office/drawing/2014/main" id="{EFDE0464-EA97-CB64-5A3E-C65B92261DCF}"/>
              </a:ext>
            </a:extLst>
          </p:cNvPr>
          <p:cNvGrpSpPr/>
          <p:nvPr/>
        </p:nvGrpSpPr>
        <p:grpSpPr>
          <a:xfrm>
            <a:off x="111348" y="1104945"/>
            <a:ext cx="298169" cy="339253"/>
            <a:chOff x="1529350" y="258825"/>
            <a:chExt cx="423475" cy="481825"/>
          </a:xfrm>
        </p:grpSpPr>
        <p:sp>
          <p:nvSpPr>
            <p:cNvPr id="55" name="Google Shape;5070;p61">
              <a:extLst>
                <a:ext uri="{FF2B5EF4-FFF2-40B4-BE49-F238E27FC236}">
                  <a16:creationId xmlns:a16="http://schemas.microsoft.com/office/drawing/2014/main" id="{57163E41-8526-2164-E868-7394E41AAFC8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" name="Google Shape;5071;p61">
              <a:extLst>
                <a:ext uri="{FF2B5EF4-FFF2-40B4-BE49-F238E27FC236}">
                  <a16:creationId xmlns:a16="http://schemas.microsoft.com/office/drawing/2014/main" id="{D65FE6A9-69E7-84FB-3EA2-43785B368EBF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7" name="Google Shape;5101;p61">
            <a:extLst>
              <a:ext uri="{FF2B5EF4-FFF2-40B4-BE49-F238E27FC236}">
                <a16:creationId xmlns:a16="http://schemas.microsoft.com/office/drawing/2014/main" id="{FD8D8B65-CFC4-461B-A3B7-0F406FA3BF01}"/>
              </a:ext>
            </a:extLst>
          </p:cNvPr>
          <p:cNvSpPr/>
          <p:nvPr/>
        </p:nvSpPr>
        <p:spPr>
          <a:xfrm>
            <a:off x="70264" y="2116557"/>
            <a:ext cx="339253" cy="346761"/>
          </a:xfrm>
          <a:custGeom>
            <a:avLst/>
            <a:gdLst/>
            <a:ahLst/>
            <a:cxnLst/>
            <a:rect l="l" t="t" r="r" b="b"/>
            <a:pathLst>
              <a:path w="19273" h="11330" extrusionOk="0">
                <a:moveTo>
                  <a:pt x="5120" y="1130"/>
                </a:moveTo>
                <a:cubicBezTo>
                  <a:pt x="5433" y="1130"/>
                  <a:pt x="5683" y="1380"/>
                  <a:pt x="5683" y="1693"/>
                </a:cubicBezTo>
                <a:cubicBezTo>
                  <a:pt x="5683" y="2006"/>
                  <a:pt x="5433" y="2259"/>
                  <a:pt x="5120" y="2259"/>
                </a:cubicBezTo>
                <a:lnTo>
                  <a:pt x="2861" y="2259"/>
                </a:lnTo>
                <a:cubicBezTo>
                  <a:pt x="2548" y="2259"/>
                  <a:pt x="2298" y="2006"/>
                  <a:pt x="2298" y="1693"/>
                </a:cubicBezTo>
                <a:cubicBezTo>
                  <a:pt x="2298" y="1380"/>
                  <a:pt x="2548" y="1130"/>
                  <a:pt x="2861" y="1130"/>
                </a:cubicBezTo>
                <a:close/>
                <a:moveTo>
                  <a:pt x="10766" y="1130"/>
                </a:moveTo>
                <a:cubicBezTo>
                  <a:pt x="11079" y="1130"/>
                  <a:pt x="11329" y="1380"/>
                  <a:pt x="11329" y="1693"/>
                </a:cubicBezTo>
                <a:cubicBezTo>
                  <a:pt x="11329" y="2006"/>
                  <a:pt x="11079" y="2259"/>
                  <a:pt x="10766" y="2259"/>
                </a:cubicBezTo>
                <a:lnTo>
                  <a:pt x="8507" y="2259"/>
                </a:lnTo>
                <a:cubicBezTo>
                  <a:pt x="8194" y="2259"/>
                  <a:pt x="7944" y="2006"/>
                  <a:pt x="7944" y="1693"/>
                </a:cubicBezTo>
                <a:cubicBezTo>
                  <a:pt x="7944" y="1380"/>
                  <a:pt x="8194" y="1130"/>
                  <a:pt x="8507" y="1130"/>
                </a:cubicBezTo>
                <a:close/>
                <a:moveTo>
                  <a:pt x="16412" y="1130"/>
                </a:moveTo>
                <a:cubicBezTo>
                  <a:pt x="16725" y="1130"/>
                  <a:pt x="16975" y="1380"/>
                  <a:pt x="16975" y="1693"/>
                </a:cubicBezTo>
                <a:cubicBezTo>
                  <a:pt x="16975" y="2006"/>
                  <a:pt x="16725" y="2259"/>
                  <a:pt x="16412" y="2259"/>
                </a:cubicBezTo>
                <a:lnTo>
                  <a:pt x="14153" y="2259"/>
                </a:lnTo>
                <a:cubicBezTo>
                  <a:pt x="13840" y="2259"/>
                  <a:pt x="13590" y="2006"/>
                  <a:pt x="13590" y="1693"/>
                </a:cubicBezTo>
                <a:cubicBezTo>
                  <a:pt x="13590" y="1380"/>
                  <a:pt x="13840" y="1130"/>
                  <a:pt x="14153" y="1130"/>
                </a:cubicBezTo>
                <a:close/>
                <a:moveTo>
                  <a:pt x="5120" y="4518"/>
                </a:moveTo>
                <a:cubicBezTo>
                  <a:pt x="5433" y="4518"/>
                  <a:pt x="5683" y="4767"/>
                  <a:pt x="5683" y="5081"/>
                </a:cubicBezTo>
                <a:cubicBezTo>
                  <a:pt x="5683" y="5394"/>
                  <a:pt x="5433" y="5647"/>
                  <a:pt x="5120" y="5647"/>
                </a:cubicBezTo>
                <a:lnTo>
                  <a:pt x="2861" y="5647"/>
                </a:lnTo>
                <a:cubicBezTo>
                  <a:pt x="2548" y="5647"/>
                  <a:pt x="2298" y="5394"/>
                  <a:pt x="2298" y="5081"/>
                </a:cubicBezTo>
                <a:cubicBezTo>
                  <a:pt x="2298" y="4767"/>
                  <a:pt x="2548" y="4518"/>
                  <a:pt x="2861" y="4518"/>
                </a:cubicBezTo>
                <a:close/>
                <a:moveTo>
                  <a:pt x="10766" y="4518"/>
                </a:moveTo>
                <a:cubicBezTo>
                  <a:pt x="11079" y="4518"/>
                  <a:pt x="11329" y="4767"/>
                  <a:pt x="11329" y="5081"/>
                </a:cubicBezTo>
                <a:cubicBezTo>
                  <a:pt x="11329" y="5394"/>
                  <a:pt x="11079" y="5647"/>
                  <a:pt x="10766" y="5647"/>
                </a:cubicBezTo>
                <a:lnTo>
                  <a:pt x="8507" y="5647"/>
                </a:lnTo>
                <a:cubicBezTo>
                  <a:pt x="8194" y="5647"/>
                  <a:pt x="7944" y="5394"/>
                  <a:pt x="7944" y="5081"/>
                </a:cubicBezTo>
                <a:cubicBezTo>
                  <a:pt x="7944" y="4767"/>
                  <a:pt x="8194" y="4518"/>
                  <a:pt x="8507" y="4518"/>
                </a:cubicBezTo>
                <a:close/>
                <a:moveTo>
                  <a:pt x="16412" y="4518"/>
                </a:moveTo>
                <a:cubicBezTo>
                  <a:pt x="16725" y="4518"/>
                  <a:pt x="16975" y="4767"/>
                  <a:pt x="16975" y="5081"/>
                </a:cubicBezTo>
                <a:cubicBezTo>
                  <a:pt x="16975" y="5394"/>
                  <a:pt x="16725" y="5647"/>
                  <a:pt x="16412" y="5647"/>
                </a:cubicBezTo>
                <a:lnTo>
                  <a:pt x="14153" y="5647"/>
                </a:lnTo>
                <a:cubicBezTo>
                  <a:pt x="13840" y="5647"/>
                  <a:pt x="13590" y="5394"/>
                  <a:pt x="13590" y="5081"/>
                </a:cubicBezTo>
                <a:cubicBezTo>
                  <a:pt x="13590" y="4767"/>
                  <a:pt x="13840" y="4518"/>
                  <a:pt x="14153" y="4518"/>
                </a:cubicBezTo>
                <a:close/>
                <a:moveTo>
                  <a:pt x="5120" y="7941"/>
                </a:moveTo>
                <a:cubicBezTo>
                  <a:pt x="5433" y="7941"/>
                  <a:pt x="5683" y="8194"/>
                  <a:pt x="5683" y="8507"/>
                </a:cubicBezTo>
                <a:cubicBezTo>
                  <a:pt x="5683" y="8818"/>
                  <a:pt x="5433" y="9071"/>
                  <a:pt x="5120" y="9071"/>
                </a:cubicBezTo>
                <a:lnTo>
                  <a:pt x="2861" y="9071"/>
                </a:lnTo>
                <a:cubicBezTo>
                  <a:pt x="2548" y="9071"/>
                  <a:pt x="2298" y="8818"/>
                  <a:pt x="2298" y="8507"/>
                </a:cubicBezTo>
                <a:cubicBezTo>
                  <a:pt x="2298" y="8194"/>
                  <a:pt x="2548" y="7941"/>
                  <a:pt x="2861" y="7941"/>
                </a:cubicBezTo>
                <a:close/>
                <a:moveTo>
                  <a:pt x="10766" y="7941"/>
                </a:moveTo>
                <a:cubicBezTo>
                  <a:pt x="11079" y="7941"/>
                  <a:pt x="11329" y="8194"/>
                  <a:pt x="11329" y="8507"/>
                </a:cubicBezTo>
                <a:cubicBezTo>
                  <a:pt x="11329" y="8818"/>
                  <a:pt x="11079" y="9071"/>
                  <a:pt x="10766" y="9071"/>
                </a:cubicBezTo>
                <a:lnTo>
                  <a:pt x="8507" y="9071"/>
                </a:lnTo>
                <a:cubicBezTo>
                  <a:pt x="8194" y="9071"/>
                  <a:pt x="7944" y="8818"/>
                  <a:pt x="7944" y="8507"/>
                </a:cubicBezTo>
                <a:cubicBezTo>
                  <a:pt x="7944" y="8194"/>
                  <a:pt x="8194" y="7941"/>
                  <a:pt x="8507" y="7941"/>
                </a:cubicBezTo>
                <a:close/>
                <a:moveTo>
                  <a:pt x="16412" y="7941"/>
                </a:moveTo>
                <a:cubicBezTo>
                  <a:pt x="16725" y="7941"/>
                  <a:pt x="16975" y="8194"/>
                  <a:pt x="16975" y="8507"/>
                </a:cubicBezTo>
                <a:cubicBezTo>
                  <a:pt x="16975" y="8818"/>
                  <a:pt x="16725" y="9071"/>
                  <a:pt x="16412" y="9071"/>
                </a:cubicBezTo>
                <a:lnTo>
                  <a:pt x="14153" y="9071"/>
                </a:lnTo>
                <a:cubicBezTo>
                  <a:pt x="13840" y="9071"/>
                  <a:pt x="13590" y="8818"/>
                  <a:pt x="13590" y="8507"/>
                </a:cubicBezTo>
                <a:cubicBezTo>
                  <a:pt x="13590" y="8194"/>
                  <a:pt x="13840" y="7941"/>
                  <a:pt x="14153" y="7941"/>
                </a:cubicBezTo>
                <a:close/>
                <a:moveTo>
                  <a:pt x="1" y="1"/>
                </a:moveTo>
                <a:lnTo>
                  <a:pt x="1" y="9637"/>
                </a:lnTo>
                <a:cubicBezTo>
                  <a:pt x="1" y="10570"/>
                  <a:pt x="759" y="11329"/>
                  <a:pt x="1696" y="11329"/>
                </a:cubicBezTo>
                <a:lnTo>
                  <a:pt x="17580" y="11329"/>
                </a:lnTo>
                <a:cubicBezTo>
                  <a:pt x="18514" y="11329"/>
                  <a:pt x="19273" y="10570"/>
                  <a:pt x="19273" y="9637"/>
                </a:cubicBezTo>
                <a:lnTo>
                  <a:pt x="1927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8" name="Google Shape;5204;p61">
            <a:extLst>
              <a:ext uri="{FF2B5EF4-FFF2-40B4-BE49-F238E27FC236}">
                <a16:creationId xmlns:a16="http://schemas.microsoft.com/office/drawing/2014/main" id="{2C0D7F70-79FF-2B8A-43B9-A9B31F91A9ED}"/>
              </a:ext>
            </a:extLst>
          </p:cNvPr>
          <p:cNvGrpSpPr/>
          <p:nvPr/>
        </p:nvGrpSpPr>
        <p:grpSpPr>
          <a:xfrm>
            <a:off x="4594109" y="2150772"/>
            <a:ext cx="343759" cy="339271"/>
            <a:chOff x="6232000" y="1435050"/>
            <a:chExt cx="488225" cy="481850"/>
          </a:xfrm>
        </p:grpSpPr>
        <p:sp>
          <p:nvSpPr>
            <p:cNvPr id="59" name="Google Shape;5205;p61">
              <a:extLst>
                <a:ext uri="{FF2B5EF4-FFF2-40B4-BE49-F238E27FC236}">
                  <a16:creationId xmlns:a16="http://schemas.microsoft.com/office/drawing/2014/main" id="{8BF5A64C-0819-ADE4-2EFA-69CC6278949A}"/>
                </a:ext>
              </a:extLst>
            </p:cNvPr>
            <p:cNvSpPr/>
            <p:nvPr/>
          </p:nvSpPr>
          <p:spPr>
            <a:xfrm>
              <a:off x="6578000" y="1463375"/>
              <a:ext cx="83150" cy="78250"/>
            </a:xfrm>
            <a:custGeom>
              <a:avLst/>
              <a:gdLst/>
              <a:ahLst/>
              <a:cxnLst/>
              <a:rect l="l" t="t" r="r" b="b"/>
              <a:pathLst>
                <a:path w="3326" h="3130" extrusionOk="0">
                  <a:moveTo>
                    <a:pt x="482" y="1"/>
                  </a:moveTo>
                  <a:cubicBezTo>
                    <a:pt x="280" y="1"/>
                    <a:pt x="95" y="114"/>
                    <a:pt x="1" y="293"/>
                  </a:cubicBezTo>
                  <a:lnTo>
                    <a:pt x="3322" y="3130"/>
                  </a:lnTo>
                  <a:lnTo>
                    <a:pt x="3322" y="564"/>
                  </a:lnTo>
                  <a:cubicBezTo>
                    <a:pt x="3325" y="253"/>
                    <a:pt x="3072" y="1"/>
                    <a:pt x="2761" y="1"/>
                  </a:cubicBezTo>
                  <a:cubicBezTo>
                    <a:pt x="2760" y="1"/>
                    <a:pt x="2758" y="1"/>
                    <a:pt x="2756" y="1"/>
                  </a:cubicBezTo>
                  <a:lnTo>
                    <a:pt x="497" y="1"/>
                  </a:lnTo>
                  <a:cubicBezTo>
                    <a:pt x="492" y="1"/>
                    <a:pt x="487" y="1"/>
                    <a:pt x="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" name="Google Shape;5206;p61">
              <a:extLst>
                <a:ext uri="{FF2B5EF4-FFF2-40B4-BE49-F238E27FC236}">
                  <a16:creationId xmlns:a16="http://schemas.microsoft.com/office/drawing/2014/main" id="{EB694AF2-A088-3D28-2AA5-577164A483A5}"/>
                </a:ext>
              </a:extLst>
            </p:cNvPr>
            <p:cNvSpPr/>
            <p:nvPr/>
          </p:nvSpPr>
          <p:spPr>
            <a:xfrm>
              <a:off x="6421725" y="1773850"/>
              <a:ext cx="112950" cy="143050"/>
            </a:xfrm>
            <a:custGeom>
              <a:avLst/>
              <a:gdLst/>
              <a:ahLst/>
              <a:cxnLst/>
              <a:rect l="l" t="t" r="r" b="b"/>
              <a:pathLst>
                <a:path w="4518" h="5722" extrusionOk="0">
                  <a:moveTo>
                    <a:pt x="2822" y="1130"/>
                  </a:moveTo>
                  <a:cubicBezTo>
                    <a:pt x="3325" y="1130"/>
                    <a:pt x="3578" y="1738"/>
                    <a:pt x="3222" y="2093"/>
                  </a:cubicBezTo>
                  <a:cubicBezTo>
                    <a:pt x="3106" y="2209"/>
                    <a:pt x="2964" y="2260"/>
                    <a:pt x="2825" y="2260"/>
                  </a:cubicBezTo>
                  <a:cubicBezTo>
                    <a:pt x="2535" y="2260"/>
                    <a:pt x="2259" y="2036"/>
                    <a:pt x="2259" y="1696"/>
                  </a:cubicBezTo>
                  <a:cubicBezTo>
                    <a:pt x="2259" y="1383"/>
                    <a:pt x="2509" y="1130"/>
                    <a:pt x="2822" y="1130"/>
                  </a:cubicBezTo>
                  <a:close/>
                  <a:moveTo>
                    <a:pt x="0" y="1"/>
                  </a:moveTo>
                  <a:lnTo>
                    <a:pt x="0" y="5722"/>
                  </a:lnTo>
                  <a:lnTo>
                    <a:pt x="4517" y="5722"/>
                  </a:lnTo>
                  <a:lnTo>
                    <a:pt x="45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" name="Google Shape;5207;p61">
              <a:extLst>
                <a:ext uri="{FF2B5EF4-FFF2-40B4-BE49-F238E27FC236}">
                  <a16:creationId xmlns:a16="http://schemas.microsoft.com/office/drawing/2014/main" id="{57116787-E5E5-3C9A-5F0E-D07099154425}"/>
                </a:ext>
              </a:extLst>
            </p:cNvPr>
            <p:cNvSpPr/>
            <p:nvPr/>
          </p:nvSpPr>
          <p:spPr>
            <a:xfrm>
              <a:off x="6448975" y="1632700"/>
              <a:ext cx="56475" cy="56475"/>
            </a:xfrm>
            <a:custGeom>
              <a:avLst/>
              <a:gdLst/>
              <a:ahLst/>
              <a:cxnLst/>
              <a:rect l="l" t="t" r="r" b="b"/>
              <a:pathLst>
                <a:path w="2259" h="2259" extrusionOk="0">
                  <a:moveTo>
                    <a:pt x="0" y="0"/>
                  </a:moveTo>
                  <a:lnTo>
                    <a:pt x="0" y="2259"/>
                  </a:lnTo>
                  <a:lnTo>
                    <a:pt x="2259" y="2259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" name="Google Shape;5208;p61">
              <a:extLst>
                <a:ext uri="{FF2B5EF4-FFF2-40B4-BE49-F238E27FC236}">
                  <a16:creationId xmlns:a16="http://schemas.microsoft.com/office/drawing/2014/main" id="{54720505-570F-D639-4FD7-C9227EE4766E}"/>
                </a:ext>
              </a:extLst>
            </p:cNvPr>
            <p:cNvSpPr/>
            <p:nvPr/>
          </p:nvSpPr>
          <p:spPr>
            <a:xfrm>
              <a:off x="6232000" y="1435050"/>
              <a:ext cx="488225" cy="237825"/>
            </a:xfrm>
            <a:custGeom>
              <a:avLst/>
              <a:gdLst/>
              <a:ahLst/>
              <a:cxnLst/>
              <a:rect l="l" t="t" r="r" b="b"/>
              <a:pathLst>
                <a:path w="19529" h="9513" extrusionOk="0">
                  <a:moveTo>
                    <a:pt x="9821" y="0"/>
                  </a:moveTo>
                  <a:cubicBezTo>
                    <a:pt x="9559" y="0"/>
                    <a:pt x="9297" y="92"/>
                    <a:pt x="9086" y="276"/>
                  </a:cubicBezTo>
                  <a:lnTo>
                    <a:pt x="531" y="7521"/>
                  </a:lnTo>
                  <a:cubicBezTo>
                    <a:pt x="61" y="7921"/>
                    <a:pt x="1" y="8626"/>
                    <a:pt x="395" y="9099"/>
                  </a:cubicBezTo>
                  <a:cubicBezTo>
                    <a:pt x="620" y="9369"/>
                    <a:pt x="942" y="9508"/>
                    <a:pt x="1266" y="9508"/>
                  </a:cubicBezTo>
                  <a:cubicBezTo>
                    <a:pt x="1525" y="9508"/>
                    <a:pt x="1785" y="9419"/>
                    <a:pt x="1997" y="9237"/>
                  </a:cubicBezTo>
                  <a:lnTo>
                    <a:pt x="9821" y="2622"/>
                  </a:lnTo>
                  <a:lnTo>
                    <a:pt x="17544" y="9240"/>
                  </a:lnTo>
                  <a:cubicBezTo>
                    <a:pt x="17759" y="9425"/>
                    <a:pt x="18019" y="9513"/>
                    <a:pt x="18278" y="9513"/>
                  </a:cubicBezTo>
                  <a:cubicBezTo>
                    <a:pt x="18661" y="9513"/>
                    <a:pt x="19039" y="9318"/>
                    <a:pt x="19252" y="8954"/>
                  </a:cubicBezTo>
                  <a:cubicBezTo>
                    <a:pt x="19529" y="8482"/>
                    <a:pt x="19430" y="7879"/>
                    <a:pt x="19014" y="7524"/>
                  </a:cubicBezTo>
                  <a:lnTo>
                    <a:pt x="10555" y="276"/>
                  </a:lnTo>
                  <a:cubicBezTo>
                    <a:pt x="10345" y="92"/>
                    <a:pt x="10083" y="0"/>
                    <a:pt x="98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5209;p61">
              <a:extLst>
                <a:ext uri="{FF2B5EF4-FFF2-40B4-BE49-F238E27FC236}">
                  <a16:creationId xmlns:a16="http://schemas.microsoft.com/office/drawing/2014/main" id="{6C95D72D-5C30-AB91-9CFE-E8958309B53A}"/>
                </a:ext>
              </a:extLst>
            </p:cNvPr>
            <p:cNvSpPr/>
            <p:nvPr/>
          </p:nvSpPr>
          <p:spPr>
            <a:xfrm>
              <a:off x="6291025" y="1537700"/>
              <a:ext cx="369800" cy="379200"/>
            </a:xfrm>
            <a:custGeom>
              <a:avLst/>
              <a:gdLst/>
              <a:ahLst/>
              <a:cxnLst/>
              <a:rect l="l" t="t" r="r" b="b"/>
              <a:pathLst>
                <a:path w="14792" h="15168" extrusionOk="0">
                  <a:moveTo>
                    <a:pt x="9143" y="2671"/>
                  </a:moveTo>
                  <a:cubicBezTo>
                    <a:pt x="9453" y="2671"/>
                    <a:pt x="9706" y="2924"/>
                    <a:pt x="9706" y="3237"/>
                  </a:cubicBezTo>
                  <a:lnTo>
                    <a:pt x="9706" y="6625"/>
                  </a:lnTo>
                  <a:cubicBezTo>
                    <a:pt x="9706" y="6935"/>
                    <a:pt x="9453" y="7188"/>
                    <a:pt x="9143" y="7188"/>
                  </a:cubicBezTo>
                  <a:lnTo>
                    <a:pt x="5755" y="7188"/>
                  </a:lnTo>
                  <a:cubicBezTo>
                    <a:pt x="5442" y="7188"/>
                    <a:pt x="5189" y="6935"/>
                    <a:pt x="5189" y="6625"/>
                  </a:cubicBezTo>
                  <a:lnTo>
                    <a:pt x="5189" y="3237"/>
                  </a:lnTo>
                  <a:cubicBezTo>
                    <a:pt x="5189" y="2924"/>
                    <a:pt x="5442" y="2671"/>
                    <a:pt x="5755" y="2671"/>
                  </a:cubicBezTo>
                  <a:close/>
                  <a:moveTo>
                    <a:pt x="7448" y="0"/>
                  </a:moveTo>
                  <a:lnTo>
                    <a:pt x="4" y="6291"/>
                  </a:lnTo>
                  <a:lnTo>
                    <a:pt x="4" y="14605"/>
                  </a:lnTo>
                  <a:cubicBezTo>
                    <a:pt x="1" y="14913"/>
                    <a:pt x="254" y="15168"/>
                    <a:pt x="564" y="15168"/>
                  </a:cubicBezTo>
                  <a:cubicBezTo>
                    <a:pt x="566" y="15168"/>
                    <a:pt x="568" y="15168"/>
                    <a:pt x="570" y="15168"/>
                  </a:cubicBezTo>
                  <a:lnTo>
                    <a:pt x="4060" y="15168"/>
                  </a:lnTo>
                  <a:lnTo>
                    <a:pt x="4060" y="8883"/>
                  </a:lnTo>
                  <a:cubicBezTo>
                    <a:pt x="4060" y="8570"/>
                    <a:pt x="4313" y="8317"/>
                    <a:pt x="4626" y="8317"/>
                  </a:cubicBezTo>
                  <a:lnTo>
                    <a:pt x="10272" y="8317"/>
                  </a:lnTo>
                  <a:cubicBezTo>
                    <a:pt x="10582" y="8317"/>
                    <a:pt x="10835" y="8570"/>
                    <a:pt x="10835" y="8883"/>
                  </a:cubicBezTo>
                  <a:lnTo>
                    <a:pt x="10835" y="15168"/>
                  </a:lnTo>
                  <a:lnTo>
                    <a:pt x="14223" y="15168"/>
                  </a:lnTo>
                  <a:cubicBezTo>
                    <a:pt x="14225" y="15168"/>
                    <a:pt x="14227" y="15168"/>
                    <a:pt x="14228" y="15168"/>
                  </a:cubicBezTo>
                  <a:cubicBezTo>
                    <a:pt x="14539" y="15168"/>
                    <a:pt x="14792" y="14913"/>
                    <a:pt x="14789" y="14605"/>
                  </a:cubicBezTo>
                  <a:lnTo>
                    <a:pt x="14789" y="6291"/>
                  </a:lnTo>
                  <a:lnTo>
                    <a:pt x="74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84" name="Google Shape;5075;p61">
            <a:extLst>
              <a:ext uri="{FF2B5EF4-FFF2-40B4-BE49-F238E27FC236}">
                <a16:creationId xmlns:a16="http://schemas.microsoft.com/office/drawing/2014/main" id="{FF87AEF7-30F5-40BE-F718-89A5ABECB5A3}"/>
              </a:ext>
            </a:extLst>
          </p:cNvPr>
          <p:cNvGrpSpPr/>
          <p:nvPr/>
        </p:nvGrpSpPr>
        <p:grpSpPr>
          <a:xfrm>
            <a:off x="4685034" y="3197286"/>
            <a:ext cx="305386" cy="338602"/>
            <a:chOff x="3300325" y="249875"/>
            <a:chExt cx="433725" cy="480900"/>
          </a:xfrm>
        </p:grpSpPr>
        <p:sp>
          <p:nvSpPr>
            <p:cNvPr id="385" name="Google Shape;5076;p61">
              <a:extLst>
                <a:ext uri="{FF2B5EF4-FFF2-40B4-BE49-F238E27FC236}">
                  <a16:creationId xmlns:a16="http://schemas.microsoft.com/office/drawing/2014/main" id="{3EB99123-4325-F169-6011-8D6068956793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6" name="Google Shape;5077;p61">
              <a:extLst>
                <a:ext uri="{FF2B5EF4-FFF2-40B4-BE49-F238E27FC236}">
                  <a16:creationId xmlns:a16="http://schemas.microsoft.com/office/drawing/2014/main" id="{46D7A0B2-1944-F4CD-3550-D5D65C178D49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7" name="Google Shape;5078;p61">
              <a:extLst>
                <a:ext uri="{FF2B5EF4-FFF2-40B4-BE49-F238E27FC236}">
                  <a16:creationId xmlns:a16="http://schemas.microsoft.com/office/drawing/2014/main" id="{843E5885-D36E-7537-8407-2148BABC74DD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2" name="Google Shape;5079;p61">
              <a:extLst>
                <a:ext uri="{FF2B5EF4-FFF2-40B4-BE49-F238E27FC236}">
                  <a16:creationId xmlns:a16="http://schemas.microsoft.com/office/drawing/2014/main" id="{6F70E802-1084-6501-CDE3-7F8D28905D14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3" name="Google Shape;5080;p61">
              <a:extLst>
                <a:ext uri="{FF2B5EF4-FFF2-40B4-BE49-F238E27FC236}">
                  <a16:creationId xmlns:a16="http://schemas.microsoft.com/office/drawing/2014/main" id="{F594F2E2-F071-E561-58DD-A382DB89C88B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4" name="Google Shape;5081;p61">
              <a:extLst>
                <a:ext uri="{FF2B5EF4-FFF2-40B4-BE49-F238E27FC236}">
                  <a16:creationId xmlns:a16="http://schemas.microsoft.com/office/drawing/2014/main" id="{24A6137C-77B7-C534-2CFC-CAFE583FC742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25" name="Google Shape;6152;p63">
            <a:extLst>
              <a:ext uri="{FF2B5EF4-FFF2-40B4-BE49-F238E27FC236}">
                <a16:creationId xmlns:a16="http://schemas.microsoft.com/office/drawing/2014/main" id="{9A1B30CD-D346-4F21-5692-869FFD128C05}"/>
              </a:ext>
            </a:extLst>
          </p:cNvPr>
          <p:cNvGrpSpPr/>
          <p:nvPr/>
        </p:nvGrpSpPr>
        <p:grpSpPr>
          <a:xfrm>
            <a:off x="76817" y="3158697"/>
            <a:ext cx="349163" cy="349133"/>
            <a:chOff x="4628325" y="3599825"/>
            <a:chExt cx="295400" cy="295375"/>
          </a:xfrm>
        </p:grpSpPr>
        <p:sp>
          <p:nvSpPr>
            <p:cNvPr id="426" name="Google Shape;6153;p63">
              <a:extLst>
                <a:ext uri="{FF2B5EF4-FFF2-40B4-BE49-F238E27FC236}">
                  <a16:creationId xmlns:a16="http://schemas.microsoft.com/office/drawing/2014/main" id="{17AD0556-3BA9-864B-5D95-37DBCB8AB22E}"/>
                </a:ext>
              </a:extLst>
            </p:cNvPr>
            <p:cNvSpPr/>
            <p:nvPr/>
          </p:nvSpPr>
          <p:spPr>
            <a:xfrm>
              <a:off x="4679525" y="3686450"/>
              <a:ext cx="17350" cy="86675"/>
            </a:xfrm>
            <a:custGeom>
              <a:avLst/>
              <a:gdLst/>
              <a:ahLst/>
              <a:cxnLst/>
              <a:rect l="l" t="t" r="r" b="b"/>
              <a:pathLst>
                <a:path w="69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6154;p63">
              <a:extLst>
                <a:ext uri="{FF2B5EF4-FFF2-40B4-BE49-F238E27FC236}">
                  <a16:creationId xmlns:a16="http://schemas.microsoft.com/office/drawing/2014/main" id="{A3182AF6-D2D9-1410-FC4B-35CABBA2AA0E}"/>
                </a:ext>
              </a:extLst>
            </p:cNvPr>
            <p:cNvSpPr/>
            <p:nvPr/>
          </p:nvSpPr>
          <p:spPr>
            <a:xfrm>
              <a:off x="4854375" y="3686450"/>
              <a:ext cx="18150" cy="86675"/>
            </a:xfrm>
            <a:custGeom>
              <a:avLst/>
              <a:gdLst/>
              <a:ahLst/>
              <a:cxnLst/>
              <a:rect l="l" t="t" r="r" b="b"/>
              <a:pathLst>
                <a:path w="726" h="3467" extrusionOk="0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6155;p63">
              <a:extLst>
                <a:ext uri="{FF2B5EF4-FFF2-40B4-BE49-F238E27FC236}">
                  <a16:creationId xmlns:a16="http://schemas.microsoft.com/office/drawing/2014/main" id="{5B308DD5-05A8-A9BC-8171-975080F4786B}"/>
                </a:ext>
              </a:extLst>
            </p:cNvPr>
            <p:cNvSpPr/>
            <p:nvPr/>
          </p:nvSpPr>
          <p:spPr>
            <a:xfrm>
              <a:off x="4679525" y="3790425"/>
              <a:ext cx="17350" cy="104000"/>
            </a:xfrm>
            <a:custGeom>
              <a:avLst/>
              <a:gdLst/>
              <a:ahLst/>
              <a:cxnLst/>
              <a:rect l="l" t="t" r="r" b="b"/>
              <a:pathLst>
                <a:path w="69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6156;p63">
              <a:extLst>
                <a:ext uri="{FF2B5EF4-FFF2-40B4-BE49-F238E27FC236}">
                  <a16:creationId xmlns:a16="http://schemas.microsoft.com/office/drawing/2014/main" id="{85E3451D-464A-D383-846B-52846B4A7746}"/>
                </a:ext>
              </a:extLst>
            </p:cNvPr>
            <p:cNvSpPr/>
            <p:nvPr/>
          </p:nvSpPr>
          <p:spPr>
            <a:xfrm>
              <a:off x="4854375" y="3790425"/>
              <a:ext cx="18150" cy="104000"/>
            </a:xfrm>
            <a:custGeom>
              <a:avLst/>
              <a:gdLst/>
              <a:ahLst/>
              <a:cxnLst/>
              <a:rect l="l" t="t" r="r" b="b"/>
              <a:pathLst>
                <a:path w="726" h="4160" extrusionOk="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6157;p63">
              <a:extLst>
                <a:ext uri="{FF2B5EF4-FFF2-40B4-BE49-F238E27FC236}">
                  <a16:creationId xmlns:a16="http://schemas.microsoft.com/office/drawing/2014/main" id="{8221EC79-7C4C-79A7-801D-8F4E546EE6E3}"/>
                </a:ext>
              </a:extLst>
            </p:cNvPr>
            <p:cNvSpPr/>
            <p:nvPr/>
          </p:nvSpPr>
          <p:spPr>
            <a:xfrm>
              <a:off x="4628325" y="3686450"/>
              <a:ext cx="34675" cy="86675"/>
            </a:xfrm>
            <a:custGeom>
              <a:avLst/>
              <a:gdLst/>
              <a:ahLst/>
              <a:cxnLst/>
              <a:rect l="l" t="t" r="r" b="b"/>
              <a:pathLst>
                <a:path w="1387" h="3467" extrusionOk="0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6158;p63">
              <a:extLst>
                <a:ext uri="{FF2B5EF4-FFF2-40B4-BE49-F238E27FC236}">
                  <a16:creationId xmlns:a16="http://schemas.microsoft.com/office/drawing/2014/main" id="{0839BF75-106F-8CF8-7831-1C949E7A7F7C}"/>
                </a:ext>
              </a:extLst>
            </p:cNvPr>
            <p:cNvSpPr/>
            <p:nvPr/>
          </p:nvSpPr>
          <p:spPr>
            <a:xfrm>
              <a:off x="4714975" y="3686450"/>
              <a:ext cx="122100" cy="86675"/>
            </a:xfrm>
            <a:custGeom>
              <a:avLst/>
              <a:gdLst/>
              <a:ahLst/>
              <a:cxnLst/>
              <a:rect l="l" t="t" r="r" b="b"/>
              <a:pathLst>
                <a:path w="4884" h="3467" extrusionOk="0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6159;p63">
              <a:extLst>
                <a:ext uri="{FF2B5EF4-FFF2-40B4-BE49-F238E27FC236}">
                  <a16:creationId xmlns:a16="http://schemas.microsoft.com/office/drawing/2014/main" id="{84C58E67-9270-F6E2-5EE9-1E5C578D474F}"/>
                </a:ext>
              </a:extLst>
            </p:cNvPr>
            <p:cNvSpPr/>
            <p:nvPr/>
          </p:nvSpPr>
          <p:spPr>
            <a:xfrm>
              <a:off x="4889025" y="3777825"/>
              <a:ext cx="34700" cy="117375"/>
            </a:xfrm>
            <a:custGeom>
              <a:avLst/>
              <a:gdLst/>
              <a:ahLst/>
              <a:cxnLst/>
              <a:rect l="l" t="t" r="r" b="b"/>
              <a:pathLst>
                <a:path w="1388" h="4695" extrusionOk="0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6160;p63">
              <a:extLst>
                <a:ext uri="{FF2B5EF4-FFF2-40B4-BE49-F238E27FC236}">
                  <a16:creationId xmlns:a16="http://schemas.microsoft.com/office/drawing/2014/main" id="{07CE6DAC-9AE8-1EFE-06FE-9F39DC859507}"/>
                </a:ext>
              </a:extLst>
            </p:cNvPr>
            <p:cNvSpPr/>
            <p:nvPr/>
          </p:nvSpPr>
          <p:spPr>
            <a:xfrm>
              <a:off x="4628325" y="3777825"/>
              <a:ext cx="34675" cy="116600"/>
            </a:xfrm>
            <a:custGeom>
              <a:avLst/>
              <a:gdLst/>
              <a:ahLst/>
              <a:cxnLst/>
              <a:rect l="l" t="t" r="r" b="b"/>
              <a:pathLst>
                <a:path w="1387" h="4664" extrusionOk="0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6161;p63">
              <a:extLst>
                <a:ext uri="{FF2B5EF4-FFF2-40B4-BE49-F238E27FC236}">
                  <a16:creationId xmlns:a16="http://schemas.microsoft.com/office/drawing/2014/main" id="{23880904-CF75-F2AD-44B9-88013A54E172}"/>
                </a:ext>
              </a:extLst>
            </p:cNvPr>
            <p:cNvSpPr/>
            <p:nvPr/>
          </p:nvSpPr>
          <p:spPr>
            <a:xfrm>
              <a:off x="4766950" y="37904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6162;p63">
              <a:extLst>
                <a:ext uri="{FF2B5EF4-FFF2-40B4-BE49-F238E27FC236}">
                  <a16:creationId xmlns:a16="http://schemas.microsoft.com/office/drawing/2014/main" id="{1ED3B565-AAA8-94E7-4225-E83E2E7EC3DF}"/>
                </a:ext>
              </a:extLst>
            </p:cNvPr>
            <p:cNvSpPr/>
            <p:nvPr/>
          </p:nvSpPr>
          <p:spPr>
            <a:xfrm>
              <a:off x="4889025" y="3686450"/>
              <a:ext cx="34700" cy="86675"/>
            </a:xfrm>
            <a:custGeom>
              <a:avLst/>
              <a:gdLst/>
              <a:ahLst/>
              <a:cxnLst/>
              <a:rect l="l" t="t" r="r" b="b"/>
              <a:pathLst>
                <a:path w="1388" h="3467" extrusionOk="0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6163;p63">
              <a:extLst>
                <a:ext uri="{FF2B5EF4-FFF2-40B4-BE49-F238E27FC236}">
                  <a16:creationId xmlns:a16="http://schemas.microsoft.com/office/drawing/2014/main" id="{34FD474E-CE9F-3691-467E-67FFC2FEEB0D}"/>
                </a:ext>
              </a:extLst>
            </p:cNvPr>
            <p:cNvSpPr/>
            <p:nvPr/>
          </p:nvSpPr>
          <p:spPr>
            <a:xfrm>
              <a:off x="4714975" y="3790425"/>
              <a:ext cx="122100" cy="104000"/>
            </a:xfrm>
            <a:custGeom>
              <a:avLst/>
              <a:gdLst/>
              <a:ahLst/>
              <a:cxnLst/>
              <a:rect l="l" t="t" r="r" b="b"/>
              <a:pathLst>
                <a:path w="4884" h="4160" extrusionOk="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6164;p63">
              <a:extLst>
                <a:ext uri="{FF2B5EF4-FFF2-40B4-BE49-F238E27FC236}">
                  <a16:creationId xmlns:a16="http://schemas.microsoft.com/office/drawing/2014/main" id="{71CDE62B-5746-85A1-3271-2C20E9FD7B37}"/>
                </a:ext>
              </a:extLst>
            </p:cNvPr>
            <p:cNvSpPr/>
            <p:nvPr/>
          </p:nvSpPr>
          <p:spPr>
            <a:xfrm>
              <a:off x="4714175" y="3599825"/>
              <a:ext cx="122100" cy="69325"/>
            </a:xfrm>
            <a:custGeom>
              <a:avLst/>
              <a:gdLst/>
              <a:ahLst/>
              <a:cxnLst/>
              <a:rect l="l" t="t" r="r" b="b"/>
              <a:pathLst>
                <a:path w="4884" h="2773" extrusionOk="0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5082;p61">
            <a:extLst>
              <a:ext uri="{FF2B5EF4-FFF2-40B4-BE49-F238E27FC236}">
                <a16:creationId xmlns:a16="http://schemas.microsoft.com/office/drawing/2014/main" id="{705F3920-D962-FA78-C79D-ABB1643A6B14}"/>
              </a:ext>
            </a:extLst>
          </p:cNvPr>
          <p:cNvGrpSpPr/>
          <p:nvPr/>
        </p:nvGrpSpPr>
        <p:grpSpPr>
          <a:xfrm>
            <a:off x="4613991" y="1123677"/>
            <a:ext cx="340890" cy="178912"/>
            <a:chOff x="2084325" y="363300"/>
            <a:chExt cx="484150" cy="254100"/>
          </a:xfrm>
        </p:grpSpPr>
        <p:sp>
          <p:nvSpPr>
            <p:cNvPr id="439" name="Google Shape;5083;p61">
              <a:extLst>
                <a:ext uri="{FF2B5EF4-FFF2-40B4-BE49-F238E27FC236}">
                  <a16:creationId xmlns:a16="http://schemas.microsoft.com/office/drawing/2014/main" id="{DF9254F8-EE84-6356-0B7C-6DF7E6523415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0" name="Google Shape;5084;p61">
              <a:extLst>
                <a:ext uri="{FF2B5EF4-FFF2-40B4-BE49-F238E27FC236}">
                  <a16:creationId xmlns:a16="http://schemas.microsoft.com/office/drawing/2014/main" id="{1C22C8CD-3709-9F89-3014-A8FF08EE9895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4" descr="Web Development PNG Transparent Images Free Download | Vector Files |  Pngtree">
            <a:extLst>
              <a:ext uri="{FF2B5EF4-FFF2-40B4-BE49-F238E27FC236}">
                <a16:creationId xmlns:a16="http://schemas.microsoft.com/office/drawing/2014/main" id="{88CAE0C9-2F2A-488A-4041-29495C2D7E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7872" y="2289175"/>
            <a:ext cx="132842" cy="24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Web Development – Interview Bot">
            <a:extLst>
              <a:ext uri="{FF2B5EF4-FFF2-40B4-BE49-F238E27FC236}">
                <a16:creationId xmlns:a16="http://schemas.microsoft.com/office/drawing/2014/main" id="{567D1AC5-5663-1145-DE71-8B08BAD3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658385"/>
            <a:ext cx="2700185" cy="2689859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F5F35DF6-4D4D-38AE-342A-33A12A30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497" y="445025"/>
            <a:ext cx="7704000" cy="572700"/>
          </a:xfrm>
        </p:spPr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6AEB76-B54F-9D06-B365-EFE96F51F158}"/>
              </a:ext>
            </a:extLst>
          </p:cNvPr>
          <p:cNvSpPr txBox="1"/>
          <p:nvPr/>
        </p:nvSpPr>
        <p:spPr>
          <a:xfrm>
            <a:off x="530497" y="1017725"/>
            <a:ext cx="8083005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/>
              <a:t>✅ </a:t>
            </a:r>
            <a:r>
              <a:rPr lang="en-IN" sz="1600" b="1" i="1" u="sng" dirty="0"/>
              <a:t>Frontend:</a:t>
            </a:r>
            <a:endParaRPr lang="en-IN" sz="1600" i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odoni MT" panose="02070603080606020203" pitchFamily="18" charset="0"/>
              </a:rPr>
              <a:t>HTML5</a:t>
            </a:r>
            <a:r>
              <a:rPr lang="en-IN" dirty="0">
                <a:latin typeface="Bodoni MT" panose="02070603080606020203" pitchFamily="18" charset="0"/>
              </a:rPr>
              <a:t> — for structuring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odoni MT" panose="02070603080606020203" pitchFamily="18" charset="0"/>
              </a:rPr>
              <a:t>CSS3</a:t>
            </a:r>
            <a:r>
              <a:rPr lang="en-IN" dirty="0">
                <a:latin typeface="Bodoni MT" panose="02070603080606020203" pitchFamily="18" charset="0"/>
              </a:rPr>
              <a:t> — for styling pages (can use </a:t>
            </a:r>
            <a:r>
              <a:rPr lang="en-IN" b="1" dirty="0">
                <a:latin typeface="Bodoni MT" panose="02070603080606020203" pitchFamily="18" charset="0"/>
              </a:rPr>
              <a:t>Bootstrap</a:t>
            </a:r>
            <a:r>
              <a:rPr lang="en-IN" dirty="0">
                <a:latin typeface="Bodoni MT" panose="02070603080606020203" pitchFamily="18" charset="0"/>
              </a:rPr>
              <a:t> for responsiveness)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odoni MT" panose="02070603080606020203" pitchFamily="18" charset="0"/>
              </a:rPr>
              <a:t>JavaScript (optional)</a:t>
            </a:r>
            <a:r>
              <a:rPr lang="en-IN" dirty="0">
                <a:latin typeface="Bodoni MT" panose="02070603080606020203" pitchFamily="18" charset="0"/>
              </a:rPr>
              <a:t> — for interactivity (sliders, dropdowns, forms)</a:t>
            </a:r>
          </a:p>
          <a:p>
            <a:pPr>
              <a:buNone/>
            </a:pPr>
            <a:endParaRPr lang="en-IN" sz="1600" dirty="0"/>
          </a:p>
          <a:p>
            <a:pPr>
              <a:buNone/>
            </a:pPr>
            <a:r>
              <a:rPr lang="en-IN" sz="1600" dirty="0"/>
              <a:t>✅</a:t>
            </a:r>
            <a:r>
              <a:rPr lang="en-IN" sz="1600" b="1" i="1" u="sng" dirty="0"/>
              <a:t>Backend</a:t>
            </a:r>
            <a:r>
              <a:rPr lang="en-IN" sz="1600" b="1" dirty="0"/>
              <a:t>: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odoni MT" panose="02070603080606020203" pitchFamily="18" charset="0"/>
              </a:rPr>
              <a:t>Python Flask</a:t>
            </a:r>
            <a:r>
              <a:rPr lang="en-IN" dirty="0">
                <a:latin typeface="Bodoni MT" panose="02070603080606020203" pitchFamily="18" charset="0"/>
              </a:rPr>
              <a:t> </a:t>
            </a:r>
            <a:r>
              <a:rPr lang="en-IN" i="1" dirty="0">
                <a:latin typeface="Bodoni MT" panose="02070603080606020203" pitchFamily="18" charset="0"/>
              </a:rPr>
              <a:t>(lightweight web framework for routing and serving pages)</a:t>
            </a:r>
            <a:br>
              <a:rPr lang="en-IN" sz="1600" dirty="0">
                <a:latin typeface="Bodoni MT" panose="02070603080606020203" pitchFamily="18" charset="0"/>
              </a:rPr>
            </a:br>
            <a:endParaRPr lang="en-IN" sz="1600" dirty="0">
              <a:latin typeface="Bodoni MT" panose="02070603080606020203" pitchFamily="18" charset="0"/>
            </a:endParaRPr>
          </a:p>
          <a:p>
            <a:r>
              <a:rPr lang="en-IN" sz="1600" dirty="0"/>
              <a:t>✅</a:t>
            </a:r>
            <a:r>
              <a:rPr lang="en-IN" sz="1600" b="1" i="1" u="sng" dirty="0"/>
              <a:t>Database:</a:t>
            </a:r>
            <a:endParaRPr lang="en-IN" sz="1600" i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Bodoni MT" panose="02070603080606020203" pitchFamily="18" charset="0"/>
              </a:rPr>
              <a:t>MySQL</a:t>
            </a:r>
            <a:r>
              <a:rPr lang="en-IN" dirty="0">
                <a:latin typeface="Bodoni MT" panose="02070603080606020203" pitchFamily="18" charset="0"/>
              </a:rPr>
              <a:t> — for storing users, bookings, guide details, transport listings, reviews,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Bodoni MT" panose="02070603080606020203" pitchFamily="18" charset="0"/>
              </a:rPr>
              <a:t>Connect Python to MySQL via </a:t>
            </a:r>
            <a:r>
              <a:rPr lang="en-IN" b="1" dirty="0" err="1">
                <a:latin typeface="Bodoni MT" panose="02070603080606020203" pitchFamily="18" charset="0"/>
              </a:rPr>
              <a:t>mysql</a:t>
            </a:r>
            <a:r>
              <a:rPr lang="en-IN" b="1" dirty="0">
                <a:latin typeface="Bodoni MT" panose="02070603080606020203" pitchFamily="18" charset="0"/>
              </a:rPr>
              <a:t>-connector-python</a:t>
            </a:r>
            <a:endParaRPr lang="en-IN" dirty="0">
              <a:latin typeface="Bodoni MT" panose="02070603080606020203" pitchFamily="18" charset="0"/>
            </a:endParaRPr>
          </a:p>
          <a:p>
            <a:pPr>
              <a:buNone/>
            </a:pPr>
            <a:endParaRPr lang="en-IN" sz="1600" dirty="0"/>
          </a:p>
          <a:p>
            <a:pPr>
              <a:buNone/>
            </a:pPr>
            <a:r>
              <a:rPr lang="en-IN" sz="1600" dirty="0"/>
              <a:t>✅ </a:t>
            </a:r>
            <a:r>
              <a:rPr lang="en-IN" sz="1600" b="1" i="1" u="sng" dirty="0"/>
              <a:t>Hosting:</a:t>
            </a:r>
            <a:endParaRPr lang="en-IN" sz="1600" i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Bodoni MT" panose="02070603080606020203" pitchFamily="18" charset="0"/>
              </a:rPr>
              <a:t>Localhost (XAMPP/WAMP) for dev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>
            <a:spLocks noGrp="1"/>
          </p:cNvSpPr>
          <p:nvPr>
            <p:ph type="subTitle" idx="1"/>
          </p:nvPr>
        </p:nvSpPr>
        <p:spPr>
          <a:xfrm>
            <a:off x="714972" y="1850750"/>
            <a:ext cx="2706407" cy="4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u="sng" dirty="0"/>
              <a:t>TEAM MEMBERS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438" name="Google Shape;438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TEAM NAME : CODE CRAFTERS</a:t>
            </a:r>
            <a:endParaRPr dirty="0"/>
          </a:p>
        </p:txBody>
      </p:sp>
      <p:sp>
        <p:nvSpPr>
          <p:cNvPr id="439" name="Google Shape;439;p35"/>
          <p:cNvSpPr txBox="1">
            <a:spLocks noGrp="1"/>
          </p:cNvSpPr>
          <p:nvPr>
            <p:ph type="subTitle" idx="2"/>
          </p:nvPr>
        </p:nvSpPr>
        <p:spPr>
          <a:xfrm>
            <a:off x="1069957" y="2274760"/>
            <a:ext cx="7004085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Bodoni MT" panose="02070603080606020203" pitchFamily="18" charset="0"/>
              </a:rPr>
              <a:t>1.) PRATHAM KISHOR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Bodoni MT" panose="02070603080606020203" pitchFamily="18" charset="0"/>
              </a:rPr>
              <a:t>(FRONTEND AND BACKEND)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latin typeface="Bodoni MT" panose="020706030806060202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latin typeface="Bodoni MT" panose="020706030806060202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Bodoni MT" panose="02070603080606020203" pitchFamily="18" charset="0"/>
              </a:rPr>
              <a:t>2.)GAURAV SINGH RAJPUT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latin typeface="Bodoni MT" panose="02070603080606020203" pitchFamily="18" charset="0"/>
              </a:rPr>
              <a:t>(DATABASE AND BACKEND)</a:t>
            </a:r>
            <a:endParaRPr sz="1600" dirty="0">
              <a:latin typeface="Bodoni MT" panose="02070603080606020203" pitchFamily="18" charset="0"/>
            </a:endParaRPr>
          </a:p>
        </p:txBody>
      </p:sp>
      <p:pic>
        <p:nvPicPr>
          <p:cNvPr id="4098" name="Picture 2" descr="The Anatomy Of An Excellent Scrum Team">
            <a:extLst>
              <a:ext uri="{FF2B5EF4-FFF2-40B4-BE49-F238E27FC236}">
                <a16:creationId xmlns:a16="http://schemas.microsoft.com/office/drawing/2014/main" id="{B9D6ED5F-0EDA-EB8A-262B-86B73CD3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82540" y="1214060"/>
            <a:ext cx="4122420" cy="2978270"/>
          </a:xfrm>
          <a:prstGeom prst="homePlat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634A85-DE68-FB9C-40B7-E6C85910D1A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98E995-B2DA-99CD-8542-03075B21612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73C8A29-21A6-0B51-E604-79473930FE07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EF07C46-CB2A-253C-1757-5E17AC109195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9F70984-C8D2-0DA0-88E6-E3E5A538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94" y="2156775"/>
            <a:ext cx="9868586" cy="989651"/>
          </a:xfrm>
        </p:spPr>
        <p:txBody>
          <a:bodyPr/>
          <a:lstStyle/>
          <a:p>
            <a:r>
              <a:rPr lang="en-IN" sz="6000" dirty="0"/>
              <a:t>THANK YOU!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DD08D1C-BB2B-108D-F5D5-FD0D649D5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943A2652-631D-F148-63CB-58A253945A1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EDBF6391-5089-2C56-BBCE-880E53B23F2B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Subtitle 18">
            <a:extLst>
              <a:ext uri="{FF2B5EF4-FFF2-40B4-BE49-F238E27FC236}">
                <a16:creationId xmlns:a16="http://schemas.microsoft.com/office/drawing/2014/main" id="{A1A4E5FC-1289-493E-E8CE-13AAC79E3046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stainable Travel Social Media Strategy by Slidesgo">
  <a:themeElements>
    <a:clrScheme name="Simple Light">
      <a:dk1>
        <a:srgbClr val="16161A"/>
      </a:dk1>
      <a:lt1>
        <a:srgbClr val="FFC59E"/>
      </a:lt1>
      <a:dk2>
        <a:srgbClr val="F7E0C3"/>
      </a:dk2>
      <a:lt2>
        <a:srgbClr val="FEA8C1"/>
      </a:lt2>
      <a:accent1>
        <a:srgbClr val="FE5C34"/>
      </a:accent1>
      <a:accent2>
        <a:srgbClr val="B95116"/>
      </a:accent2>
      <a:accent3>
        <a:srgbClr val="7E9A5B"/>
      </a:accent3>
      <a:accent4>
        <a:srgbClr val="62611F"/>
      </a:accent4>
      <a:accent5>
        <a:srgbClr val="023D1A"/>
      </a:accent5>
      <a:accent6>
        <a:srgbClr val="4B73C1"/>
      </a:accent6>
      <a:hlink>
        <a:srgbClr val="1616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On-screen Show (16:9)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Bodoni MT</vt:lpstr>
      <vt:lpstr>Albert Sans</vt:lpstr>
      <vt:lpstr>Centaur</vt:lpstr>
      <vt:lpstr>Algerian</vt:lpstr>
      <vt:lpstr>Arial</vt:lpstr>
      <vt:lpstr>Nunito Light</vt:lpstr>
      <vt:lpstr>Raleway</vt:lpstr>
      <vt:lpstr>Sustainable Travel Social Media Strategy by Slidesgo</vt:lpstr>
      <vt:lpstr>BIHAR YATRA SETU AAIYE NA BIHAR ME…….</vt:lpstr>
      <vt:lpstr>Bridging the Tourism Gap </vt:lpstr>
      <vt:lpstr>THE CORE CHALLENGES</vt:lpstr>
      <vt:lpstr>Our Innovative Solution </vt:lpstr>
      <vt:lpstr>KEY FEATURES </vt:lpstr>
      <vt:lpstr>TECH STACK</vt:lpstr>
      <vt:lpstr>TEAM NAME : CODE CRAFTERS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Pratham Kishor</dc:creator>
  <cp:lastModifiedBy>Pratham Kishor</cp:lastModifiedBy>
  <cp:revision>1</cp:revision>
  <dcterms:modified xsi:type="dcterms:W3CDTF">2025-06-24T11:15:48Z</dcterms:modified>
</cp:coreProperties>
</file>