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2A2F4C"/>
                </a:solidFill>
              </a:defRPr>
            </a:pPr>
            <a:r>
              <a:t>Campus Ticketing and Meal Plan Exchange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CAF50"/>
                </a:solidFill>
              </a:defRPr>
            </a:pPr>
            <a:r>
              <a:t>Powered by XRP Ledger (XRPL)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60E1-F0A2-CF68-96E1-4A6CBA98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D09AB-C92E-D946-A803-C8C6DD64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309" y="1600200"/>
            <a:ext cx="5357381" cy="4525963"/>
          </a:xfrm>
        </p:spPr>
      </p:pic>
    </p:spTree>
    <p:extLst>
      <p:ext uri="{BB962C8B-B14F-4D97-AF65-F5344CB8AC3E}">
        <p14:creationId xmlns:p14="http://schemas.microsoft.com/office/powerpoint/2010/main" val="255021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6148-D121-466D-464F-C5B1C2F4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1878A-00D5-6B2F-D9BE-2AB4CEA6D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99" y="1600200"/>
            <a:ext cx="5329801" cy="4525963"/>
          </a:xfrm>
        </p:spPr>
      </p:pic>
    </p:spTree>
    <p:extLst>
      <p:ext uri="{BB962C8B-B14F-4D97-AF65-F5344CB8AC3E}">
        <p14:creationId xmlns:p14="http://schemas.microsoft.com/office/powerpoint/2010/main" val="21987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C8F1-CFB0-549A-CF5E-C7502251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02E7A-23F9-7A28-46B8-D97497EE3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44" y="1600200"/>
            <a:ext cx="5301511" cy="4525963"/>
          </a:xfrm>
        </p:spPr>
      </p:pic>
    </p:spTree>
    <p:extLst>
      <p:ext uri="{BB962C8B-B14F-4D97-AF65-F5344CB8AC3E}">
        <p14:creationId xmlns:p14="http://schemas.microsoft.com/office/powerpoint/2010/main" val="21533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2B5-87D3-0728-E305-440D2FB0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9CFE-AD8D-D2C0-71E5-8E7E5715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16" y="1600200"/>
            <a:ext cx="5354167" cy="4525963"/>
          </a:xfrm>
        </p:spPr>
      </p:pic>
    </p:spTree>
    <p:extLst>
      <p:ext uri="{BB962C8B-B14F-4D97-AF65-F5344CB8AC3E}">
        <p14:creationId xmlns:p14="http://schemas.microsoft.com/office/powerpoint/2010/main" val="188078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1BA1-759B-F8D8-CD0E-183D1AA1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CAB01-DDC6-CD92-609D-3C02BB21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436" y="1600200"/>
            <a:ext cx="5219128" cy="4525963"/>
          </a:xfrm>
        </p:spPr>
      </p:pic>
    </p:spTree>
    <p:extLst>
      <p:ext uri="{BB962C8B-B14F-4D97-AF65-F5344CB8AC3E}">
        <p14:creationId xmlns:p14="http://schemas.microsoft.com/office/powerpoint/2010/main" val="6226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98FC-2EB1-3137-97B5-BB44231C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1E5DA-7AB6-60B0-6C0C-F0EE8E23D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79" y="1600200"/>
            <a:ext cx="5887642" cy="4525963"/>
          </a:xfrm>
        </p:spPr>
      </p:pic>
    </p:spTree>
    <p:extLst>
      <p:ext uri="{BB962C8B-B14F-4D97-AF65-F5344CB8AC3E}">
        <p14:creationId xmlns:p14="http://schemas.microsoft.com/office/powerpoint/2010/main" val="391076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A decentralized campus ticketing and meal plan exchange system.</a:t>
            </a:r>
          </a:p>
          <a:p>
            <a:endParaRPr/>
          </a:p>
          <a:p>
            <a:r>
              <a:t>Students can buy event tickets, exchange meal credits, and manage transactions using XRP.</a:t>
            </a:r>
          </a:p>
          <a:p>
            <a:endParaRPr/>
          </a:p>
          <a:p>
            <a:r>
              <a:t>Uses blockchain for secure and transparent transactions.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Problem It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• Limited access to campus events due to inefficient ticketing systems.</a:t>
            </a:r>
          </a:p>
          <a:p>
            <a:r>
              <a:t>• Wasted meal credits at the end of semesters.</a:t>
            </a:r>
          </a:p>
          <a:p>
            <a:r>
              <a:t>• Lack of transparency in spending and balances.</a:t>
            </a:r>
          </a:p>
          <a:p>
            <a:r>
              <a:t>• Complex transactions between students for tickets and meals.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• Event Ticketing System: Buy, sell, and transfer tickets using XRP.</a:t>
            </a:r>
          </a:p>
          <a:p>
            <a:r>
              <a:t>• Meal Credit Exchange: Convert unused meal credits into XRP.</a:t>
            </a:r>
          </a:p>
          <a:p>
            <a:r>
              <a:t>• Student Wallets: Secure XRP wallets for each student.</a:t>
            </a:r>
          </a:p>
          <a:p>
            <a:r>
              <a:t>• Real-Time Transactions: All transactions are tracked and updated instantly.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Frontend: HTML, CSS, JavaScript (Vanilla, with Chart.js for analytics)</a:t>
            </a:r>
          </a:p>
          <a:p>
            <a:r>
              <a:t>Backend: Node.js, Express.js, MongoDB (Cosmos DB for production)</a:t>
            </a:r>
          </a:p>
          <a:p>
            <a:r>
              <a:t>Blockchain: XRP Ledger (XRPL)</a:t>
            </a:r>
          </a:p>
          <a:p>
            <a:r>
              <a:t>Hosting: Microsoft Azure (Web App, Container Registry, Cosmos DB)</a:t>
            </a:r>
          </a:p>
          <a:p>
            <a:r>
              <a:t>Containerization: Docker (for deployment)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• Secure and Transparent Transactions – Blockchain-based ticketing and meal credit exchange.</a:t>
            </a:r>
          </a:p>
          <a:p>
            <a:r>
              <a:t>• Real-Time Balance Updates – No delays or manual tracking required.</a:t>
            </a:r>
          </a:p>
          <a:p>
            <a:r>
              <a:t>• Easy Event Ticketing – Purchase, transfer, and manage tickets easily.</a:t>
            </a:r>
          </a:p>
          <a:p>
            <a:r>
              <a:t>• Offline Frontend Demo – Works without internet for demonstrations.</a:t>
            </a:r>
          </a:p>
          <a:p>
            <a:r>
              <a:t>• Scalable on Azure – Hosted with high availability and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1. Create Azure Resources – App Service, Cosmos DB, and Container Registry.</a:t>
            </a:r>
          </a:p>
          <a:p>
            <a:r>
              <a:t>2. Build and Push Docker Image – Containerized deployment for easy scaling.</a:t>
            </a:r>
          </a:p>
          <a:p>
            <a:r>
              <a:t>3. Configure Environment Variables – Securely store credentials and connection strings.</a:t>
            </a:r>
          </a:p>
          <a:p>
            <a:r>
              <a:t>4. Enable Continuous Deployment – Automate updates via GitHub Actions.</a:t>
            </a:r>
          </a:p>
          <a:p>
            <a:r>
              <a:t>5. Monitor and Scale – Use Azure Insights and scaling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2A2F4C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0">
                <a:solidFill>
                  <a:srgbClr val="323232"/>
                </a:solidFill>
              </a:defRPr>
            </a:pPr>
            <a:r>
              <a:t>• Mobile App Version – Extend to iOS and Android.</a:t>
            </a:r>
          </a:p>
          <a:p>
            <a:r>
              <a:t>• AI-powered Analytics – Insights into spending behavior.</a:t>
            </a:r>
          </a:p>
          <a:p>
            <a:r>
              <a:t>• Enhanced Security – Multi-factor authentication and biometric verification.</a:t>
            </a:r>
          </a:p>
          <a:p>
            <a:r>
              <a:t>• NFT-based Event Tickets – Unique digital ticketing on XRPL.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D637-C7C2-551B-9F81-6EE793C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E831F-8642-3CDC-7E86-5D998904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82" y="1600200"/>
            <a:ext cx="5326036" cy="4525963"/>
          </a:xfrm>
        </p:spPr>
      </p:pic>
    </p:spTree>
    <p:extLst>
      <p:ext uri="{BB962C8B-B14F-4D97-AF65-F5344CB8AC3E}">
        <p14:creationId xmlns:p14="http://schemas.microsoft.com/office/powerpoint/2010/main" val="6215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387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Campus Ticketing and Meal Plan Exchange App</vt:lpstr>
      <vt:lpstr>Overview</vt:lpstr>
      <vt:lpstr>Problem It Solves</vt:lpstr>
      <vt:lpstr>How It Works</vt:lpstr>
      <vt:lpstr>Tech Stack</vt:lpstr>
      <vt:lpstr>Key Features</vt:lpstr>
      <vt:lpstr>Deployment Overview</vt:lpstr>
      <vt:lpstr>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lakhu jr</cp:lastModifiedBy>
  <cp:revision>2</cp:revision>
  <dcterms:created xsi:type="dcterms:W3CDTF">2013-01-27T09:14:16Z</dcterms:created>
  <dcterms:modified xsi:type="dcterms:W3CDTF">2025-02-08T22:58:38Z</dcterms:modified>
  <cp:category/>
</cp:coreProperties>
</file>