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hammodi12/Sta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821635"/>
            <a:ext cx="11572568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091" y="4586365"/>
            <a:ext cx="887562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:PRATHAM MODI 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Name &amp; Department : LDRP-ITR &amp; COMPUTER ENGINEERING</a:t>
            </a:r>
          </a:p>
          <a:p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448949-2DE8-D9D9-DF50-2558045F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2068606"/>
            <a:ext cx="1052474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or RSA encryption for added security.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Image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AI to suggest optimal images for steganography.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Video &amp; Audio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functionality beyond images.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store and retrieve encrypted images online.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an Android/iOS app for accessibility.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tamper-proof encrypted messages.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DA2B47-5978-4E6C-1CEF-624C673F8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795520"/>
            <a:ext cx="107112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encryption and decryption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securely hides secret messages within images. The system should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and decode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password. It must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allowing seamless switching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modes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data loss or text modification. The solution should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user-friendly, error-free,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FAE8-1CA8-0363-6E50-2AC19BF59454}"/>
              </a:ext>
            </a:extLst>
          </p:cNvPr>
          <p:cNvSpPr txBox="1"/>
          <p:nvPr/>
        </p:nvSpPr>
        <p:spPr>
          <a:xfrm>
            <a:off x="693173" y="2186181"/>
            <a:ext cx="70448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&amp; OS Operations: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Module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02EB86-5547-7C3A-A3A0-5531FFE5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" y="1238789"/>
            <a:ext cx="12015019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Hiding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steganography to conceal text within images, making it nearly undetectable.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intuitive interface for encryption and decryption.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hidden messages.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&amp; Fast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without significant image distortion.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Mode Switching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smooth transition between encryption and decryption without data loss.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crashes and ensures a reliable user experience.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Image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with different image formats for flexibility.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E6CB-D7AD-CA47-5D96-FAB86BA5D3E7}"/>
              </a:ext>
            </a:extLst>
          </p:cNvPr>
          <p:cNvSpPr txBox="1"/>
          <p:nvPr/>
        </p:nvSpPr>
        <p:spPr>
          <a:xfrm>
            <a:off x="581192" y="1563329"/>
            <a:ext cx="725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Individuals &amp; Professionals for private messaging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learning encryption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 for secure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Government &amp; Military personnel for sensitive data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Businesses &amp; Corporations for confidential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 studying digital security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B8E0B-75FC-2AF2-8BBA-320B4D32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61" y="1615205"/>
            <a:ext cx="4767681" cy="2532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C1B24-7DC3-3E65-7620-48D15D84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15" y="967303"/>
            <a:ext cx="3148193" cy="417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EDCEE-9547-B9CD-B24D-F094B28EB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6" y="2206937"/>
            <a:ext cx="2794780" cy="37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4116-3F1A-E439-B9D5-A03A02EB7DCC}"/>
              </a:ext>
            </a:extLst>
          </p:cNvPr>
          <p:cNvSpPr txBox="1"/>
          <p:nvPr/>
        </p:nvSpPr>
        <p:spPr>
          <a:xfrm>
            <a:off x="0" y="2417180"/>
            <a:ext cx="123033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steganography-based system ensures secure and undetectable communication while maintaining ease of use.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combines security, efficiency, and usability, making it a valuable tool for various domains.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https://github.com/prathammodi12/Stagnography.git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192</TotalTime>
  <Words>418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Pratham Modi</cp:lastModifiedBy>
  <cp:revision>29</cp:revision>
  <dcterms:created xsi:type="dcterms:W3CDTF">2021-05-26T16:50:10Z</dcterms:created>
  <dcterms:modified xsi:type="dcterms:W3CDTF">2025-02-25T18:18:05Z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