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5" Type="http://schemas.openxmlformats.org/officeDocument/2006/relationships/custom-properties" Target="docProps/custom.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16"/>
  </p:notesMasterIdLst>
  <p:handoutMasterIdLst>
    <p:handoutMasterId r:id="rId17"/>
  </p:handoutMasterIdLst>
  <p:sldIdLst>
    <p:sldId id="257" r:id="rId2"/>
    <p:sldId id="259" r:id="rId3"/>
    <p:sldId id="338" r:id="rId4"/>
    <p:sldId id="376" r:id="rId5"/>
    <p:sldId id="351" r:id="rId6"/>
    <p:sldId id="298" r:id="rId7"/>
    <p:sldId id="362" r:id="rId8"/>
    <p:sldId id="266" r:id="rId9"/>
    <p:sldId id="267" r:id="rId10"/>
    <p:sldId id="335" r:id="rId11"/>
    <p:sldId id="341" r:id="rId12"/>
    <p:sldId id="304" r:id="rId13"/>
    <p:sldId id="360" r:id="rId14"/>
    <p:sldId id="334" r:id="rId15"/>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5002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varScale="1">
        <p:scale>
          <a:sx n="120" d="100"/>
          <a:sy n="120" d="100"/>
        </p:scale>
        <p:origin x="1344" y="10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presProps" Target="presProps.xml" /><Relationship Id="rId3" Type="http://schemas.openxmlformats.org/officeDocument/2006/relationships/slide" Target="slides/slide2.xml" /><Relationship Id="rId21" Type="http://schemas.openxmlformats.org/officeDocument/2006/relationships/tableStyles" Target="tableStyle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handoutMaster" Target="handoutMasters/handoutMaster1.xml" /><Relationship Id="rId2" Type="http://schemas.openxmlformats.org/officeDocument/2006/relationships/slide" Target="slides/slide1.xml" /><Relationship Id="rId16" Type="http://schemas.openxmlformats.org/officeDocument/2006/relationships/notesMaster" Target="notesMasters/notesMaster1.xml" /><Relationship Id="rId20"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viewProps" Target="view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 /></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D8AC504-24E1-4CED-922C-3570FF1AAB54}" type="datetimeFigureOut">
              <a:rPr lang="en-US" smtClean="0"/>
              <a:t>1/5/2022</a:t>
            </a:fld>
            <a:endParaRPr lang="en-IN"/>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B25209E-7B3B-49D8-B489-95427CED8389}" type="slidenum">
              <a:rPr lang="en-IN" smtClean="0"/>
              <a:t>‹#›</a:t>
            </a:fld>
            <a:endParaRPr lang="en-IN"/>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CCE1667-BC0D-4A49-AD3E-9AE3D2BB7023}" type="datetimeFigureOut">
              <a:rPr lang="en-US" smtClean="0"/>
              <a:t>1/5/2022</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5412878-E9B4-4E52-B0AB-CDC16DC26331}" type="slidenum">
              <a:rPr lang="en-IN" smtClean="0"/>
              <a:t>‹#›</a:t>
            </a:fld>
            <a:endParaRPr lang="en-IN"/>
          </a:p>
        </p:txBody>
      </p:sp>
    </p:spTree>
    <p:extLst>
      <p:ext uri="{BB962C8B-B14F-4D97-AF65-F5344CB8AC3E}">
        <p14:creationId xmlns:p14="http://schemas.microsoft.com/office/powerpoint/2010/main" val="33789805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2C69C17E-0564-4F36-BEC8-A58C5A32D5FB}" type="slidenum">
              <a:rPr lang="en-IN" smtClean="0"/>
              <a:t>1</a:t>
            </a:fld>
            <a:endParaRPr lang="en-IN"/>
          </a:p>
        </p:txBody>
      </p:sp>
    </p:spTree>
    <p:extLst>
      <p:ext uri="{BB962C8B-B14F-4D97-AF65-F5344CB8AC3E}">
        <p14:creationId xmlns:p14="http://schemas.microsoft.com/office/powerpoint/2010/main" val="6012351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2C69C17E-0564-4F36-BEC8-A58C5A32D5FB}" type="slidenum">
              <a:rPr lang="en-IN" smtClean="0"/>
              <a:t>2</a:t>
            </a:fld>
            <a:endParaRPr lang="en-IN"/>
          </a:p>
        </p:txBody>
      </p:sp>
    </p:spTree>
    <p:extLst>
      <p:ext uri="{BB962C8B-B14F-4D97-AF65-F5344CB8AC3E}">
        <p14:creationId xmlns:p14="http://schemas.microsoft.com/office/powerpoint/2010/main" val="30366121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2C69C17E-0564-4F36-BEC8-A58C5A32D5FB}" type="slidenum">
              <a:rPr lang="en-IN" smtClean="0"/>
              <a:t>6</a:t>
            </a:fld>
            <a:endParaRPr lang="en-IN"/>
          </a:p>
        </p:txBody>
      </p:sp>
    </p:spTree>
    <p:extLst>
      <p:ext uri="{BB962C8B-B14F-4D97-AF65-F5344CB8AC3E}">
        <p14:creationId xmlns:p14="http://schemas.microsoft.com/office/powerpoint/2010/main" val="12301921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2C69C17E-0564-4F36-BEC8-A58C5A32D5FB}" type="slidenum">
              <a:rPr lang="en-IN" smtClean="0"/>
              <a:t>8</a:t>
            </a:fld>
            <a:endParaRPr lang="en-IN"/>
          </a:p>
        </p:txBody>
      </p:sp>
    </p:spTree>
    <p:extLst>
      <p:ext uri="{BB962C8B-B14F-4D97-AF65-F5344CB8AC3E}">
        <p14:creationId xmlns:p14="http://schemas.microsoft.com/office/powerpoint/2010/main" val="35404058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2C69C17E-0564-4F36-BEC8-A58C5A32D5FB}" type="slidenum">
              <a:rPr lang="en-IN" smtClean="0"/>
              <a:t>9</a:t>
            </a:fld>
            <a:endParaRPr lang="en-IN"/>
          </a:p>
        </p:txBody>
      </p:sp>
    </p:spTree>
    <p:extLst>
      <p:ext uri="{BB962C8B-B14F-4D97-AF65-F5344CB8AC3E}">
        <p14:creationId xmlns:p14="http://schemas.microsoft.com/office/powerpoint/2010/main" val="42355286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2C69C17E-0564-4F36-BEC8-A58C5A32D5FB}" type="slidenum">
              <a:rPr lang="en-IN" smtClean="0"/>
              <a:t>10</a:t>
            </a:fld>
            <a:endParaRPr lang="en-IN"/>
          </a:p>
        </p:txBody>
      </p:sp>
    </p:spTree>
    <p:extLst>
      <p:ext uri="{BB962C8B-B14F-4D97-AF65-F5344CB8AC3E}">
        <p14:creationId xmlns:p14="http://schemas.microsoft.com/office/powerpoint/2010/main" val="22033554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2C69C17E-0564-4F36-BEC8-A58C5A32D5FB}" type="slidenum">
              <a:rPr lang="en-IN" smtClean="0"/>
              <a:t>12</a:t>
            </a:fld>
            <a:endParaRPr lang="en-IN"/>
          </a:p>
        </p:txBody>
      </p:sp>
    </p:spTree>
    <p:extLst>
      <p:ext uri="{BB962C8B-B14F-4D97-AF65-F5344CB8AC3E}">
        <p14:creationId xmlns:p14="http://schemas.microsoft.com/office/powerpoint/2010/main" val="38590272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55412878-E9B4-4E52-B0AB-CDC16DC26331}" type="slidenum">
              <a:rPr lang="en-IN" smtClean="0"/>
              <a:t>13</a:t>
            </a:fld>
            <a:endParaRPr lang="en-IN"/>
          </a:p>
        </p:txBody>
      </p:sp>
    </p:spTree>
    <p:extLst>
      <p:ext uri="{BB962C8B-B14F-4D97-AF65-F5344CB8AC3E}">
        <p14:creationId xmlns:p14="http://schemas.microsoft.com/office/powerpoint/2010/main" val="20715806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2C69C17E-0564-4F36-BEC8-A58C5A32D5FB}" type="slidenum">
              <a:rPr lang="en-IN" smtClean="0"/>
              <a:t>14</a:t>
            </a:fld>
            <a:endParaRPr lang="en-IN"/>
          </a:p>
        </p:txBody>
      </p:sp>
    </p:spTree>
    <p:extLst>
      <p:ext uri="{BB962C8B-B14F-4D97-AF65-F5344CB8AC3E}">
        <p14:creationId xmlns:p14="http://schemas.microsoft.com/office/powerpoint/2010/main" val="64194892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cxnSp>
        <p:nvCxnSpPr>
          <p:cNvPr id="4" name="Straight Connector 3"/>
          <p:cNvCxnSpPr/>
          <p:nvPr/>
        </p:nvCxnSpPr>
        <p:spPr>
          <a:xfrm>
            <a:off x="642938" y="6215063"/>
            <a:ext cx="8001000" cy="1587"/>
          </a:xfrm>
          <a:prstGeom prst="line">
            <a:avLst/>
          </a:prstGeom>
          <a:ln w="34925">
            <a:solidFill>
              <a:srgbClr val="800000"/>
            </a:solidFill>
          </a:ln>
        </p:spPr>
        <p:style>
          <a:lnRef idx="1">
            <a:schemeClr val="accent1"/>
          </a:lnRef>
          <a:fillRef idx="0">
            <a:schemeClr val="accent1"/>
          </a:fillRef>
          <a:effectRef idx="0">
            <a:schemeClr val="accent1"/>
          </a:effectRef>
          <a:fontRef idx="minor">
            <a:schemeClr val="tx1"/>
          </a:fontRef>
        </p:style>
      </p:cxnSp>
      <p:pic>
        <p:nvPicPr>
          <p:cNvPr id="5" name="Picture 7" descr="ARMIET LOGO.jpg"/>
          <p:cNvPicPr>
            <a:picLocks noChangeAspect="1"/>
          </p:cNvPicPr>
          <p:nvPr/>
        </p:nvPicPr>
        <p:blipFill>
          <a:blip r:embed="rId2" cstate="print"/>
          <a:srcRect/>
          <a:stretch>
            <a:fillRect/>
          </a:stretch>
        </p:blipFill>
        <p:spPr bwMode="auto">
          <a:xfrm>
            <a:off x="7286625" y="6286500"/>
            <a:ext cx="1357313" cy="417513"/>
          </a:xfrm>
          <a:prstGeom prst="rect">
            <a:avLst/>
          </a:prstGeom>
          <a:noFill/>
          <a:ln w="9525">
            <a:noFill/>
            <a:miter lim="800000"/>
            <a:headEnd/>
            <a:tailEnd/>
          </a:ln>
        </p:spPr>
      </p:pic>
      <p:sp>
        <p:nvSpPr>
          <p:cNvPr id="6" name="Rounded Rectangle 5"/>
          <p:cNvSpPr/>
          <p:nvPr/>
        </p:nvSpPr>
        <p:spPr>
          <a:xfrm>
            <a:off x="714348" y="1142984"/>
            <a:ext cx="7715304" cy="1500198"/>
          </a:xfrm>
          <a:prstGeom prst="roundRect">
            <a:avLst/>
          </a:prstGeom>
        </p:spPr>
        <p:style>
          <a:lnRef idx="0">
            <a:schemeClr val="accent6"/>
          </a:lnRef>
          <a:fillRef idx="3">
            <a:schemeClr val="accent6"/>
          </a:fillRef>
          <a:effectRef idx="3">
            <a:schemeClr val="accent6"/>
          </a:effectRef>
          <a:fontRef idx="minor">
            <a:schemeClr val="lt1"/>
          </a:fontRef>
        </p:style>
        <p:txBody>
          <a:bodyPr anchor="ctr"/>
          <a:lstStyle/>
          <a:p>
            <a:pPr algn="ctr">
              <a:defRPr/>
            </a:pPr>
            <a:endParaRPr lang="en-IN" dirty="0">
              <a:solidFill>
                <a:schemeClr val="bg1"/>
              </a:solidFill>
            </a:endParaRPr>
          </a:p>
        </p:txBody>
      </p:sp>
      <p:sp>
        <p:nvSpPr>
          <p:cNvPr id="7" name="Rounded Rectangle 6"/>
          <p:cNvSpPr/>
          <p:nvPr/>
        </p:nvSpPr>
        <p:spPr>
          <a:xfrm>
            <a:off x="785813" y="2714625"/>
            <a:ext cx="7643812" cy="71438"/>
          </a:xfrm>
          <a:prstGeom prst="roundRect">
            <a:avLst/>
          </a:prstGeom>
        </p:spPr>
        <p:style>
          <a:lnRef idx="1">
            <a:schemeClr val="accent6"/>
          </a:lnRef>
          <a:fillRef idx="3">
            <a:schemeClr val="accent6"/>
          </a:fillRef>
          <a:effectRef idx="2">
            <a:schemeClr val="accent6"/>
          </a:effectRef>
          <a:fontRef idx="minor">
            <a:schemeClr val="lt1"/>
          </a:fontRef>
        </p:style>
        <p:txBody>
          <a:bodyPr anchor="ctr"/>
          <a:lstStyle/>
          <a:p>
            <a:pPr algn="ctr">
              <a:defRPr/>
            </a:pPr>
            <a:endParaRPr lang="en-IN"/>
          </a:p>
        </p:txBody>
      </p:sp>
      <p:sp>
        <p:nvSpPr>
          <p:cNvPr id="2" name="Title 1"/>
          <p:cNvSpPr>
            <a:spLocks noGrp="1"/>
          </p:cNvSpPr>
          <p:nvPr>
            <p:ph type="ctrTitle"/>
          </p:nvPr>
        </p:nvSpPr>
        <p:spPr>
          <a:xfrm>
            <a:off x="685800" y="1244595"/>
            <a:ext cx="7772400" cy="1470025"/>
          </a:xfrm>
        </p:spPr>
        <p:txBody>
          <a:bodyPr/>
          <a:lstStyle>
            <a:lvl1pPr>
              <a:defRPr>
                <a:solidFill>
                  <a:schemeClr val="bg1"/>
                </a:solidFill>
              </a:defRPr>
            </a:lvl1pPr>
          </a:lstStyle>
          <a:p>
            <a:r>
              <a:rPr lang="en-US"/>
              <a:t>Click to edit Master title style</a:t>
            </a:r>
            <a:endParaRPr lang="en-IN"/>
          </a:p>
        </p:txBody>
      </p:sp>
      <p:sp>
        <p:nvSpPr>
          <p:cNvPr id="3" name="Subtitle 2"/>
          <p:cNvSpPr>
            <a:spLocks noGrp="1"/>
          </p:cNvSpPr>
          <p:nvPr>
            <p:ph type="subTitle" idx="1"/>
          </p:nvPr>
        </p:nvSpPr>
        <p:spPr>
          <a:xfrm>
            <a:off x="1371600" y="3248036"/>
            <a:ext cx="6400800" cy="1752600"/>
          </a:xfrm>
        </p:spPr>
        <p:txBody>
          <a:bodyPr/>
          <a:lstStyle>
            <a:lvl1pPr marL="0" indent="0" algn="ctr">
              <a:buNone/>
              <a:defRPr>
                <a:solidFill>
                  <a:srgbClr val="A5002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8" name="Date Placeholder 3"/>
          <p:cNvSpPr>
            <a:spLocks noGrp="1"/>
          </p:cNvSpPr>
          <p:nvPr>
            <p:ph type="dt" sz="half" idx="10"/>
          </p:nvPr>
        </p:nvSpPr>
        <p:spPr/>
        <p:txBody>
          <a:bodyPr/>
          <a:lstStyle>
            <a:lvl1pPr>
              <a:defRPr/>
            </a:lvl1pPr>
          </a:lstStyle>
          <a:p>
            <a:pPr>
              <a:defRPr/>
            </a:pPr>
            <a:fld id="{5DC44F4C-298C-413B-9B51-AA9592D1C925}" type="datetimeFigureOut">
              <a:rPr lang="en-US"/>
              <a:t>1/5/2022</a:t>
            </a:fld>
            <a:endParaRPr lang="en-US"/>
          </a:p>
        </p:txBody>
      </p:sp>
      <p:sp>
        <p:nvSpPr>
          <p:cNvPr id="9" name="Footer Placeholder 4"/>
          <p:cNvSpPr>
            <a:spLocks noGrp="1"/>
          </p:cNvSpPr>
          <p:nvPr>
            <p:ph type="ftr" sz="quarter" idx="11"/>
          </p:nvPr>
        </p:nvSpPr>
        <p:spPr/>
        <p:txBody>
          <a:bodyPr/>
          <a:lstStyle>
            <a:lvl1pPr>
              <a:defRPr/>
            </a:lvl1pPr>
          </a:lstStyle>
          <a:p>
            <a:pPr>
              <a:defRPr/>
            </a:pPr>
            <a:endParaRPr lang="en-US"/>
          </a:p>
        </p:txBody>
      </p:sp>
      <p:sp>
        <p:nvSpPr>
          <p:cNvPr id="10" name="Slide Number Placeholder 5"/>
          <p:cNvSpPr>
            <a:spLocks noGrp="1"/>
          </p:cNvSpPr>
          <p:nvPr>
            <p:ph type="sldNum" sz="quarter" idx="12"/>
          </p:nvPr>
        </p:nvSpPr>
        <p:spPr/>
        <p:txBody>
          <a:bodyPr/>
          <a:lstStyle>
            <a:lvl1pPr>
              <a:defRPr/>
            </a:lvl1pPr>
          </a:lstStyle>
          <a:p>
            <a:pPr>
              <a:defRPr/>
            </a:pPr>
            <a:fld id="{5D639752-FE49-4895-AA88-0F73436AFFCF}" type="slidenum">
              <a:rPr lang="en-US"/>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lvl1pPr>
              <a:defRPr/>
            </a:lvl1pPr>
          </a:lstStyle>
          <a:p>
            <a:pPr>
              <a:defRPr/>
            </a:pPr>
            <a:fld id="{A9732F9E-4819-4205-96B1-F549C2F79A12}" type="datetimeFigureOut">
              <a:rPr lang="en-US"/>
              <a:t>1/5/2022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39BEE15-89D9-4C78-B0A4-8CCB144C75F0}" type="slidenum">
              <a:rPr lang="en-US"/>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lvl1pPr>
              <a:defRPr/>
            </a:lvl1pPr>
          </a:lstStyle>
          <a:p>
            <a:pPr>
              <a:defRPr/>
            </a:pPr>
            <a:fld id="{EEF33ADF-FD4A-430C-A9CF-A03CCEF31B8E}" type="datetimeFigureOut">
              <a:rPr lang="en-US"/>
              <a:t>1/5/2022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65195806-B69B-4447-8791-489A5AF9E679}" type="slidenum">
              <a:rPr lang="en-US"/>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4" name="Straight Connector 3"/>
          <p:cNvCxnSpPr/>
          <p:nvPr/>
        </p:nvCxnSpPr>
        <p:spPr>
          <a:xfrm>
            <a:off x="642938" y="6215063"/>
            <a:ext cx="8001000" cy="1587"/>
          </a:xfrm>
          <a:prstGeom prst="line">
            <a:avLst/>
          </a:prstGeom>
          <a:ln w="34925">
            <a:solidFill>
              <a:srgbClr val="A50021"/>
            </a:solidFill>
          </a:ln>
        </p:spPr>
        <p:style>
          <a:lnRef idx="1">
            <a:schemeClr val="accent1"/>
          </a:lnRef>
          <a:fillRef idx="0">
            <a:schemeClr val="accent1"/>
          </a:fillRef>
          <a:effectRef idx="0">
            <a:schemeClr val="accent1"/>
          </a:effectRef>
          <a:fontRef idx="minor">
            <a:schemeClr val="tx1"/>
          </a:fontRef>
        </p:style>
      </p:cxnSp>
      <p:sp>
        <p:nvSpPr>
          <p:cNvPr id="5" name="Rounded Rectangle 4"/>
          <p:cNvSpPr/>
          <p:nvPr/>
        </p:nvSpPr>
        <p:spPr>
          <a:xfrm>
            <a:off x="500034" y="285728"/>
            <a:ext cx="8358246" cy="785818"/>
          </a:xfrm>
          <a:prstGeom prst="roundRect">
            <a:avLst/>
          </a:prstGeom>
        </p:spPr>
        <p:style>
          <a:lnRef idx="0">
            <a:schemeClr val="accent6"/>
          </a:lnRef>
          <a:fillRef idx="3">
            <a:schemeClr val="accent6"/>
          </a:fillRef>
          <a:effectRef idx="3">
            <a:schemeClr val="accent6"/>
          </a:effectRef>
          <a:fontRef idx="minor">
            <a:schemeClr val="lt1"/>
          </a:fontRef>
        </p:style>
        <p:txBody>
          <a:bodyPr anchor="ctr"/>
          <a:lstStyle/>
          <a:p>
            <a:pPr algn="ctr">
              <a:defRPr/>
            </a:pPr>
            <a:endParaRPr lang="en-IN" dirty="0">
              <a:solidFill>
                <a:schemeClr val="bg1"/>
              </a:solidFill>
            </a:endParaRPr>
          </a:p>
        </p:txBody>
      </p:sp>
      <p:pic>
        <p:nvPicPr>
          <p:cNvPr id="6" name="Picture 8" descr="ARMIET LOGO.jpg"/>
          <p:cNvPicPr>
            <a:picLocks noChangeAspect="1"/>
          </p:cNvPicPr>
          <p:nvPr/>
        </p:nvPicPr>
        <p:blipFill>
          <a:blip r:embed="rId2" cstate="print"/>
          <a:srcRect/>
          <a:stretch>
            <a:fillRect/>
          </a:stretch>
        </p:blipFill>
        <p:spPr bwMode="auto">
          <a:xfrm>
            <a:off x="7286625" y="6286500"/>
            <a:ext cx="1357313" cy="417513"/>
          </a:xfrm>
          <a:prstGeom prst="rect">
            <a:avLst/>
          </a:prstGeom>
          <a:noFill/>
          <a:ln w="9525">
            <a:noFill/>
            <a:miter lim="800000"/>
            <a:headEnd/>
            <a:tailEnd/>
          </a:ln>
        </p:spPr>
      </p:pic>
      <p:sp>
        <p:nvSpPr>
          <p:cNvPr id="7" name="Rounded Rectangle 6"/>
          <p:cNvSpPr/>
          <p:nvPr/>
        </p:nvSpPr>
        <p:spPr>
          <a:xfrm>
            <a:off x="479425" y="1130300"/>
            <a:ext cx="8358188" cy="71438"/>
          </a:xfrm>
          <a:prstGeom prst="roundRect">
            <a:avLst/>
          </a:prstGeom>
        </p:spPr>
        <p:style>
          <a:lnRef idx="1">
            <a:schemeClr val="accent6"/>
          </a:lnRef>
          <a:fillRef idx="3">
            <a:schemeClr val="accent6"/>
          </a:fillRef>
          <a:effectRef idx="2">
            <a:schemeClr val="accent6"/>
          </a:effectRef>
          <a:fontRef idx="minor">
            <a:schemeClr val="lt1"/>
          </a:fontRef>
        </p:style>
        <p:txBody>
          <a:bodyPr anchor="ctr"/>
          <a:lstStyle/>
          <a:p>
            <a:pPr algn="ctr">
              <a:defRPr/>
            </a:pPr>
            <a:endParaRPr lang="en-IN"/>
          </a:p>
        </p:txBody>
      </p:sp>
      <p:sp>
        <p:nvSpPr>
          <p:cNvPr id="2" name="Title 1"/>
          <p:cNvSpPr>
            <a:spLocks noGrp="1"/>
          </p:cNvSpPr>
          <p:nvPr>
            <p:ph type="title"/>
          </p:nvPr>
        </p:nvSpPr>
        <p:spPr>
          <a:xfrm>
            <a:off x="457200" y="274638"/>
            <a:ext cx="8229600" cy="796908"/>
          </a:xfrm>
        </p:spPr>
        <p:txBody>
          <a:bodyPr/>
          <a:lstStyle>
            <a:lvl1pPr>
              <a:defRPr>
                <a:solidFill>
                  <a:schemeClr val="bg1"/>
                </a:solidFill>
              </a:defRPr>
            </a:lvl1pPr>
          </a:lstStyle>
          <a:p>
            <a:r>
              <a:rPr lang="en-US"/>
              <a:t>Click to edit Master title style</a:t>
            </a:r>
            <a:endParaRPr lang="en-IN" dirty="0"/>
          </a:p>
        </p:txBody>
      </p:sp>
      <p:sp>
        <p:nvSpPr>
          <p:cNvPr id="3" name="Content Placeholder 2"/>
          <p:cNvSpPr>
            <a:spLocks noGrp="1"/>
          </p:cNvSpPr>
          <p:nvPr>
            <p:ph idx="1"/>
          </p:nvPr>
        </p:nvSpPr>
        <p:spPr/>
        <p:txBody>
          <a:bodyPr/>
          <a:lstStyle>
            <a:lvl1pPr>
              <a:defRPr>
                <a:solidFill>
                  <a:srgbClr val="A50021"/>
                </a:solidFill>
              </a:defRPr>
            </a:lvl1pPr>
            <a:lvl2pPr>
              <a:defRPr>
                <a:solidFill>
                  <a:srgbClr val="A50021"/>
                </a:solidFill>
              </a:defRPr>
            </a:lvl2pPr>
            <a:lvl3pPr>
              <a:defRPr>
                <a:solidFill>
                  <a:srgbClr val="A50021"/>
                </a:solidFill>
              </a:defRPr>
            </a:lvl3pPr>
            <a:lvl4pPr>
              <a:defRPr>
                <a:solidFill>
                  <a:srgbClr val="A50021"/>
                </a:solidFill>
              </a:defRPr>
            </a:lvl4pPr>
            <a:lvl5pPr>
              <a:defRPr>
                <a:solidFill>
                  <a:srgbClr val="A5002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
        <p:nvSpPr>
          <p:cNvPr id="8" name="Date Placeholder 3"/>
          <p:cNvSpPr>
            <a:spLocks noGrp="1"/>
          </p:cNvSpPr>
          <p:nvPr>
            <p:ph type="dt" sz="half" idx="10"/>
          </p:nvPr>
        </p:nvSpPr>
        <p:spPr/>
        <p:txBody>
          <a:bodyPr/>
          <a:lstStyle>
            <a:lvl1pPr>
              <a:defRPr/>
            </a:lvl1pPr>
          </a:lstStyle>
          <a:p>
            <a:pPr>
              <a:defRPr/>
            </a:pPr>
            <a:fld id="{48A13DDB-16D6-4B89-893C-69C59981C03F}" type="datetimeFigureOut">
              <a:rPr lang="en-US"/>
              <a:t>1/5/2022</a:t>
            </a:fld>
            <a:endParaRPr lang="en-US"/>
          </a:p>
        </p:txBody>
      </p:sp>
      <p:sp>
        <p:nvSpPr>
          <p:cNvPr id="9" name="Footer Placeholder 4"/>
          <p:cNvSpPr>
            <a:spLocks noGrp="1"/>
          </p:cNvSpPr>
          <p:nvPr>
            <p:ph type="ftr" sz="quarter" idx="11"/>
          </p:nvPr>
        </p:nvSpPr>
        <p:spPr/>
        <p:txBody>
          <a:bodyPr/>
          <a:lstStyle>
            <a:lvl1pPr>
              <a:defRPr/>
            </a:lvl1pPr>
          </a:lstStyle>
          <a:p>
            <a:pPr>
              <a:defRPr/>
            </a:pPr>
            <a:endParaRPr lang="en-US"/>
          </a:p>
        </p:txBody>
      </p:sp>
      <p:sp>
        <p:nvSpPr>
          <p:cNvPr id="10" name="Slide Number Placeholder 5"/>
          <p:cNvSpPr>
            <a:spLocks noGrp="1"/>
          </p:cNvSpPr>
          <p:nvPr>
            <p:ph type="sldNum" sz="quarter" idx="12"/>
          </p:nvPr>
        </p:nvSpPr>
        <p:spPr/>
        <p:txBody>
          <a:bodyPr/>
          <a:lstStyle>
            <a:lvl1pPr>
              <a:defRPr/>
            </a:lvl1pPr>
          </a:lstStyle>
          <a:p>
            <a:pPr>
              <a:defRPr/>
            </a:pPr>
            <a:fld id="{8913BBA4-8C18-4EFF-A774-D894C522E10D}" type="slidenum">
              <a:rPr lang="en-US"/>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D2C0D6E1-8C55-4F86-8C3B-E7C4EF6D9982}" type="datetimeFigureOut">
              <a:rPr lang="en-US"/>
              <a:t>1/5/2022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37DFA5C-41B7-4D9C-84BA-0C9CEFD2F17D}" type="slidenum">
              <a:rPr lang="en-US"/>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5" name="Straight Connector 4"/>
          <p:cNvCxnSpPr/>
          <p:nvPr/>
        </p:nvCxnSpPr>
        <p:spPr>
          <a:xfrm>
            <a:off x="642938" y="6215063"/>
            <a:ext cx="8001000" cy="1587"/>
          </a:xfrm>
          <a:prstGeom prst="line">
            <a:avLst/>
          </a:prstGeom>
          <a:ln w="34925">
            <a:solidFill>
              <a:srgbClr val="A50021"/>
            </a:solidFill>
          </a:ln>
        </p:spPr>
        <p:style>
          <a:lnRef idx="1">
            <a:schemeClr val="accent1"/>
          </a:lnRef>
          <a:fillRef idx="0">
            <a:schemeClr val="accent1"/>
          </a:fillRef>
          <a:effectRef idx="0">
            <a:schemeClr val="accent1"/>
          </a:effectRef>
          <a:fontRef idx="minor">
            <a:schemeClr val="tx1"/>
          </a:fontRef>
        </p:style>
      </p:cxnSp>
      <p:sp>
        <p:nvSpPr>
          <p:cNvPr id="6" name="Rounded Rectangle 5"/>
          <p:cNvSpPr/>
          <p:nvPr/>
        </p:nvSpPr>
        <p:spPr>
          <a:xfrm>
            <a:off x="500034" y="285728"/>
            <a:ext cx="8358246" cy="785818"/>
          </a:xfrm>
          <a:prstGeom prst="roundRect">
            <a:avLst/>
          </a:prstGeom>
        </p:spPr>
        <p:style>
          <a:lnRef idx="0">
            <a:schemeClr val="accent6"/>
          </a:lnRef>
          <a:fillRef idx="3">
            <a:schemeClr val="accent6"/>
          </a:fillRef>
          <a:effectRef idx="3">
            <a:schemeClr val="accent6"/>
          </a:effectRef>
          <a:fontRef idx="minor">
            <a:schemeClr val="lt1"/>
          </a:fontRef>
        </p:style>
        <p:txBody>
          <a:bodyPr anchor="ctr"/>
          <a:lstStyle/>
          <a:p>
            <a:pPr algn="ctr">
              <a:defRPr/>
            </a:pPr>
            <a:endParaRPr lang="en-IN" dirty="0">
              <a:solidFill>
                <a:schemeClr val="bg1"/>
              </a:solidFill>
            </a:endParaRPr>
          </a:p>
        </p:txBody>
      </p:sp>
      <p:pic>
        <p:nvPicPr>
          <p:cNvPr id="7" name="Picture 8" descr="ARMIET LOGO.jpg"/>
          <p:cNvPicPr>
            <a:picLocks noChangeAspect="1"/>
          </p:cNvPicPr>
          <p:nvPr/>
        </p:nvPicPr>
        <p:blipFill>
          <a:blip r:embed="rId2" cstate="print"/>
          <a:srcRect/>
          <a:stretch>
            <a:fillRect/>
          </a:stretch>
        </p:blipFill>
        <p:spPr bwMode="auto">
          <a:xfrm>
            <a:off x="7286625" y="6286500"/>
            <a:ext cx="1357313" cy="417513"/>
          </a:xfrm>
          <a:prstGeom prst="rect">
            <a:avLst/>
          </a:prstGeom>
          <a:noFill/>
          <a:ln w="9525">
            <a:noFill/>
            <a:miter lim="800000"/>
            <a:headEnd/>
            <a:tailEnd/>
          </a:ln>
        </p:spPr>
      </p:pic>
      <p:sp>
        <p:nvSpPr>
          <p:cNvPr id="8" name="Rounded Rectangle 7"/>
          <p:cNvSpPr/>
          <p:nvPr/>
        </p:nvSpPr>
        <p:spPr>
          <a:xfrm>
            <a:off x="479425" y="1130300"/>
            <a:ext cx="8358188" cy="71438"/>
          </a:xfrm>
          <a:prstGeom prst="roundRect">
            <a:avLst/>
          </a:prstGeom>
        </p:spPr>
        <p:style>
          <a:lnRef idx="1">
            <a:schemeClr val="accent6"/>
          </a:lnRef>
          <a:fillRef idx="3">
            <a:schemeClr val="accent6"/>
          </a:fillRef>
          <a:effectRef idx="2">
            <a:schemeClr val="accent6"/>
          </a:effectRef>
          <a:fontRef idx="minor">
            <a:schemeClr val="lt1"/>
          </a:fontRef>
        </p:style>
        <p:txBody>
          <a:bodyPr anchor="ctr"/>
          <a:lstStyle/>
          <a:p>
            <a:pPr algn="ctr">
              <a:defRPr/>
            </a:pPr>
            <a:endParaRPr lang="en-IN"/>
          </a:p>
        </p:txBody>
      </p:sp>
      <p:sp>
        <p:nvSpPr>
          <p:cNvPr id="2" name="Title 1"/>
          <p:cNvSpPr>
            <a:spLocks noGrp="1"/>
          </p:cNvSpPr>
          <p:nvPr>
            <p:ph type="title"/>
          </p:nvPr>
        </p:nvSpPr>
        <p:spPr>
          <a:xfrm>
            <a:off x="457200" y="274638"/>
            <a:ext cx="8229600" cy="725470"/>
          </a:xfrm>
        </p:spPr>
        <p:txBody>
          <a:bodyPr/>
          <a:lstStyle>
            <a:lvl1pPr>
              <a:defRPr>
                <a:solidFill>
                  <a:schemeClr val="bg1"/>
                </a:solidFill>
              </a:defRPr>
            </a:lvl1p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solidFill>
                  <a:srgbClr val="A50021"/>
                </a:solidFill>
              </a:defRPr>
            </a:lvl1pPr>
            <a:lvl2pPr>
              <a:defRPr sz="2400">
                <a:solidFill>
                  <a:srgbClr val="A50021"/>
                </a:solidFill>
              </a:defRPr>
            </a:lvl2pPr>
            <a:lvl3pPr>
              <a:defRPr sz="2000">
                <a:solidFill>
                  <a:srgbClr val="A50021"/>
                </a:solidFill>
              </a:defRPr>
            </a:lvl3pPr>
            <a:lvl4pPr>
              <a:defRPr sz="1800">
                <a:solidFill>
                  <a:srgbClr val="A50021"/>
                </a:solidFill>
              </a:defRPr>
            </a:lvl4pPr>
            <a:lvl5pPr>
              <a:defRPr sz="1800">
                <a:solidFill>
                  <a:srgbClr val="A50021"/>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solidFill>
                  <a:srgbClr val="A50021"/>
                </a:solidFill>
              </a:defRPr>
            </a:lvl1pPr>
            <a:lvl2pPr>
              <a:defRPr sz="2400">
                <a:solidFill>
                  <a:srgbClr val="A50021"/>
                </a:solidFill>
              </a:defRPr>
            </a:lvl2pPr>
            <a:lvl3pPr>
              <a:defRPr sz="2000">
                <a:solidFill>
                  <a:srgbClr val="A50021"/>
                </a:solidFill>
              </a:defRPr>
            </a:lvl3pPr>
            <a:lvl4pPr>
              <a:defRPr sz="1800">
                <a:solidFill>
                  <a:srgbClr val="A50021"/>
                </a:solidFill>
              </a:defRPr>
            </a:lvl4pPr>
            <a:lvl5pPr>
              <a:defRPr sz="1800">
                <a:solidFill>
                  <a:srgbClr val="A50021"/>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
        <p:nvSpPr>
          <p:cNvPr id="9" name="Date Placeholder 4"/>
          <p:cNvSpPr>
            <a:spLocks noGrp="1"/>
          </p:cNvSpPr>
          <p:nvPr>
            <p:ph type="dt" sz="half" idx="10"/>
          </p:nvPr>
        </p:nvSpPr>
        <p:spPr/>
        <p:txBody>
          <a:bodyPr/>
          <a:lstStyle>
            <a:lvl1pPr>
              <a:defRPr/>
            </a:lvl1pPr>
          </a:lstStyle>
          <a:p>
            <a:pPr>
              <a:defRPr/>
            </a:pPr>
            <a:fld id="{8EBE1EDA-7C71-4028-89B9-49796BE5501D}" type="datetimeFigureOut">
              <a:rPr lang="en-US"/>
              <a:t>1/5/2022</a:t>
            </a:fld>
            <a:endParaRPr lang="en-US"/>
          </a:p>
        </p:txBody>
      </p:sp>
      <p:sp>
        <p:nvSpPr>
          <p:cNvPr id="10" name="Footer Placeholder 5"/>
          <p:cNvSpPr>
            <a:spLocks noGrp="1"/>
          </p:cNvSpPr>
          <p:nvPr>
            <p:ph type="ftr" sz="quarter" idx="11"/>
          </p:nvPr>
        </p:nvSpPr>
        <p:spPr/>
        <p:txBody>
          <a:bodyPr/>
          <a:lstStyle>
            <a:lvl1pPr>
              <a:defRPr/>
            </a:lvl1pPr>
          </a:lstStyle>
          <a:p>
            <a:pPr>
              <a:defRPr/>
            </a:pPr>
            <a:endParaRPr lang="en-US"/>
          </a:p>
        </p:txBody>
      </p:sp>
      <p:sp>
        <p:nvSpPr>
          <p:cNvPr id="11" name="Slide Number Placeholder 6"/>
          <p:cNvSpPr>
            <a:spLocks noGrp="1"/>
          </p:cNvSpPr>
          <p:nvPr>
            <p:ph type="sldNum" sz="quarter" idx="12"/>
          </p:nvPr>
        </p:nvSpPr>
        <p:spPr/>
        <p:txBody>
          <a:bodyPr/>
          <a:lstStyle>
            <a:lvl1pPr>
              <a:defRPr/>
            </a:lvl1pPr>
          </a:lstStyle>
          <a:p>
            <a:pPr>
              <a:defRPr/>
            </a:pPr>
            <a:fld id="{900833A8-16DF-4549-987A-11EE4988CCCA}" type="slidenum">
              <a:rPr lang="en-US"/>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7" name="Title 1"/>
          <p:cNvSpPr txBox="1"/>
          <p:nvPr/>
        </p:nvSpPr>
        <p:spPr>
          <a:xfrm>
            <a:off x="457200" y="274638"/>
            <a:ext cx="8229600" cy="725487"/>
          </a:xfrm>
          <a:prstGeom prst="rect">
            <a:avLst/>
          </a:prstGeom>
        </p:spPr>
        <p:txBody>
          <a:bodyPr anchor="ctr">
            <a:normAutofit lnSpcReduction="10000"/>
          </a:bodyPr>
          <a:lstStyle>
            <a:lvl1pPr>
              <a:defRPr>
                <a:solidFill>
                  <a:schemeClr val="bg1"/>
                </a:solidFill>
              </a:defRPr>
            </a:lvl1pPr>
          </a:lstStyle>
          <a:p>
            <a:pPr algn="ctr" fontAlgn="auto">
              <a:spcAft>
                <a:spcPts val="0"/>
              </a:spcAft>
              <a:defRPr/>
            </a:pPr>
            <a:r>
              <a:rPr lang="en-US" sz="4400">
                <a:latin typeface="+mj-lt"/>
                <a:ea typeface="+mj-ea"/>
                <a:cs typeface="+mj-cs"/>
              </a:rPr>
              <a:t>Click to edit Master title style</a:t>
            </a:r>
            <a:endParaRPr lang="en-IN" sz="4400">
              <a:latin typeface="+mj-lt"/>
              <a:ea typeface="+mj-ea"/>
              <a:cs typeface="+mj-cs"/>
            </a:endParaRPr>
          </a:p>
        </p:txBody>
      </p:sp>
      <p:cxnSp>
        <p:nvCxnSpPr>
          <p:cNvPr id="8" name="Straight Connector 7"/>
          <p:cNvCxnSpPr/>
          <p:nvPr/>
        </p:nvCxnSpPr>
        <p:spPr>
          <a:xfrm>
            <a:off x="642938" y="6215063"/>
            <a:ext cx="8001000" cy="1587"/>
          </a:xfrm>
          <a:prstGeom prst="line">
            <a:avLst/>
          </a:prstGeom>
          <a:ln w="34925">
            <a:solidFill>
              <a:srgbClr val="A50021"/>
            </a:solidFill>
          </a:ln>
        </p:spPr>
        <p:style>
          <a:lnRef idx="1">
            <a:schemeClr val="accent1"/>
          </a:lnRef>
          <a:fillRef idx="0">
            <a:schemeClr val="accent1"/>
          </a:fillRef>
          <a:effectRef idx="0">
            <a:schemeClr val="accent1"/>
          </a:effectRef>
          <a:fontRef idx="minor">
            <a:schemeClr val="tx1"/>
          </a:fontRef>
        </p:style>
      </p:cxnSp>
      <p:sp>
        <p:nvSpPr>
          <p:cNvPr id="9" name="Rounded Rectangle 8"/>
          <p:cNvSpPr/>
          <p:nvPr/>
        </p:nvSpPr>
        <p:spPr>
          <a:xfrm>
            <a:off x="500034" y="285728"/>
            <a:ext cx="8358246" cy="785818"/>
          </a:xfrm>
          <a:prstGeom prst="roundRect">
            <a:avLst/>
          </a:prstGeom>
        </p:spPr>
        <p:style>
          <a:lnRef idx="0">
            <a:schemeClr val="accent6"/>
          </a:lnRef>
          <a:fillRef idx="3">
            <a:schemeClr val="accent6"/>
          </a:fillRef>
          <a:effectRef idx="3">
            <a:schemeClr val="accent6"/>
          </a:effectRef>
          <a:fontRef idx="minor">
            <a:schemeClr val="lt1"/>
          </a:fontRef>
        </p:style>
        <p:txBody>
          <a:bodyPr anchor="ctr"/>
          <a:lstStyle/>
          <a:p>
            <a:pPr algn="ctr">
              <a:defRPr/>
            </a:pPr>
            <a:endParaRPr lang="en-IN" dirty="0">
              <a:solidFill>
                <a:schemeClr val="bg1"/>
              </a:solidFill>
            </a:endParaRPr>
          </a:p>
        </p:txBody>
      </p:sp>
      <p:pic>
        <p:nvPicPr>
          <p:cNvPr id="10" name="Picture 9" descr="ARMIET LOGO.jpg"/>
          <p:cNvPicPr>
            <a:picLocks noChangeAspect="1"/>
          </p:cNvPicPr>
          <p:nvPr/>
        </p:nvPicPr>
        <p:blipFill>
          <a:blip r:embed="rId2" cstate="print"/>
          <a:srcRect/>
          <a:stretch>
            <a:fillRect/>
          </a:stretch>
        </p:blipFill>
        <p:spPr bwMode="auto">
          <a:xfrm>
            <a:off x="7286625" y="6286500"/>
            <a:ext cx="1357313" cy="417513"/>
          </a:xfrm>
          <a:prstGeom prst="rect">
            <a:avLst/>
          </a:prstGeom>
          <a:noFill/>
          <a:ln w="9525">
            <a:noFill/>
            <a:miter lim="800000"/>
            <a:headEnd/>
            <a:tailEnd/>
          </a:ln>
        </p:spPr>
      </p:pic>
      <p:sp>
        <p:nvSpPr>
          <p:cNvPr id="11" name="Rounded Rectangle 10"/>
          <p:cNvSpPr/>
          <p:nvPr/>
        </p:nvSpPr>
        <p:spPr>
          <a:xfrm>
            <a:off x="479425" y="1130300"/>
            <a:ext cx="8358188" cy="71438"/>
          </a:xfrm>
          <a:prstGeom prst="roundRect">
            <a:avLst/>
          </a:prstGeom>
        </p:spPr>
        <p:style>
          <a:lnRef idx="1">
            <a:schemeClr val="accent6"/>
          </a:lnRef>
          <a:fillRef idx="3">
            <a:schemeClr val="accent6"/>
          </a:fillRef>
          <a:effectRef idx="2">
            <a:schemeClr val="accent6"/>
          </a:effectRef>
          <a:fontRef idx="minor">
            <a:schemeClr val="lt1"/>
          </a:fontRef>
        </p:style>
        <p:txBody>
          <a:bodyPr anchor="ctr"/>
          <a:lstStyle/>
          <a:p>
            <a:pPr algn="ctr">
              <a:defRPr/>
            </a:pP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solidFill>
                  <a:srgbClr val="A5002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solidFill>
                  <a:srgbClr val="A50021"/>
                </a:solidFill>
              </a:defRPr>
            </a:lvl1pPr>
            <a:lvl2pPr>
              <a:defRPr sz="2000">
                <a:solidFill>
                  <a:srgbClr val="A50021"/>
                </a:solidFill>
              </a:defRPr>
            </a:lvl2pPr>
            <a:lvl3pPr>
              <a:defRPr sz="1800">
                <a:solidFill>
                  <a:srgbClr val="A50021"/>
                </a:solidFill>
              </a:defRPr>
            </a:lvl3pPr>
            <a:lvl4pPr>
              <a:defRPr sz="1600">
                <a:solidFill>
                  <a:srgbClr val="A50021"/>
                </a:solidFill>
              </a:defRPr>
            </a:lvl4pPr>
            <a:lvl5pPr>
              <a:defRPr sz="1600">
                <a:solidFill>
                  <a:srgbClr val="A5002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solidFill>
                  <a:srgbClr val="A5002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solidFill>
                  <a:srgbClr val="A50021"/>
                </a:solidFill>
              </a:defRPr>
            </a:lvl1pPr>
            <a:lvl2pPr>
              <a:defRPr sz="2000">
                <a:solidFill>
                  <a:srgbClr val="A50021"/>
                </a:solidFill>
              </a:defRPr>
            </a:lvl2pPr>
            <a:lvl3pPr>
              <a:defRPr sz="1800">
                <a:solidFill>
                  <a:srgbClr val="A50021"/>
                </a:solidFill>
              </a:defRPr>
            </a:lvl3pPr>
            <a:lvl4pPr>
              <a:defRPr sz="1600">
                <a:solidFill>
                  <a:srgbClr val="A50021"/>
                </a:solidFill>
              </a:defRPr>
            </a:lvl4pPr>
            <a:lvl5pPr>
              <a:defRPr sz="1600">
                <a:solidFill>
                  <a:srgbClr val="A5002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5" name="Title 1"/>
          <p:cNvSpPr>
            <a:spLocks noGrp="1"/>
          </p:cNvSpPr>
          <p:nvPr>
            <p:ph type="title"/>
          </p:nvPr>
        </p:nvSpPr>
        <p:spPr>
          <a:xfrm>
            <a:off x="457200" y="274638"/>
            <a:ext cx="8229600" cy="796908"/>
          </a:xfrm>
        </p:spPr>
        <p:txBody>
          <a:bodyPr/>
          <a:lstStyle>
            <a:lvl1pPr>
              <a:defRPr>
                <a:solidFill>
                  <a:schemeClr val="bg1"/>
                </a:solidFill>
              </a:defRPr>
            </a:lvl1pPr>
          </a:lstStyle>
          <a:p>
            <a:r>
              <a:rPr lang="en-US"/>
              <a:t>Click to edit Master title style</a:t>
            </a:r>
            <a:endParaRPr lang="en-IN" dirty="0"/>
          </a:p>
        </p:txBody>
      </p:sp>
      <p:sp>
        <p:nvSpPr>
          <p:cNvPr id="12" name="Date Placeholder 6"/>
          <p:cNvSpPr>
            <a:spLocks noGrp="1"/>
          </p:cNvSpPr>
          <p:nvPr>
            <p:ph type="dt" sz="half" idx="10"/>
          </p:nvPr>
        </p:nvSpPr>
        <p:spPr/>
        <p:txBody>
          <a:bodyPr/>
          <a:lstStyle>
            <a:lvl1pPr>
              <a:defRPr/>
            </a:lvl1pPr>
          </a:lstStyle>
          <a:p>
            <a:pPr>
              <a:defRPr/>
            </a:pPr>
            <a:fld id="{D1953A05-066F-4A13-85CA-7D43FFB3F98B}" type="datetimeFigureOut">
              <a:rPr lang="en-US"/>
              <a:t>1/5/2022</a:t>
            </a:fld>
            <a:endParaRPr lang="en-US"/>
          </a:p>
        </p:txBody>
      </p:sp>
      <p:sp>
        <p:nvSpPr>
          <p:cNvPr id="13" name="Footer Placeholder 7"/>
          <p:cNvSpPr>
            <a:spLocks noGrp="1"/>
          </p:cNvSpPr>
          <p:nvPr>
            <p:ph type="ftr" sz="quarter" idx="11"/>
          </p:nvPr>
        </p:nvSpPr>
        <p:spPr/>
        <p:txBody>
          <a:bodyPr/>
          <a:lstStyle>
            <a:lvl1pPr>
              <a:defRPr/>
            </a:lvl1pPr>
          </a:lstStyle>
          <a:p>
            <a:pPr>
              <a:defRPr/>
            </a:pPr>
            <a:endParaRPr lang="en-US"/>
          </a:p>
        </p:txBody>
      </p:sp>
      <p:sp>
        <p:nvSpPr>
          <p:cNvPr id="14" name="Slide Number Placeholder 8"/>
          <p:cNvSpPr>
            <a:spLocks noGrp="1"/>
          </p:cNvSpPr>
          <p:nvPr>
            <p:ph type="sldNum" sz="quarter" idx="12"/>
          </p:nvPr>
        </p:nvSpPr>
        <p:spPr/>
        <p:txBody>
          <a:bodyPr/>
          <a:lstStyle>
            <a:lvl1pPr>
              <a:defRPr/>
            </a:lvl1pPr>
          </a:lstStyle>
          <a:p>
            <a:pPr>
              <a:defRPr/>
            </a:pPr>
            <a:fld id="{76667FFC-031A-4269-9E62-7D5F250417F8}" type="slidenum">
              <a:rPr lang="en-US"/>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cxnSp>
        <p:nvCxnSpPr>
          <p:cNvPr id="3" name="Straight Connector 2"/>
          <p:cNvCxnSpPr/>
          <p:nvPr/>
        </p:nvCxnSpPr>
        <p:spPr>
          <a:xfrm>
            <a:off x="642938" y="6215063"/>
            <a:ext cx="8001000" cy="1587"/>
          </a:xfrm>
          <a:prstGeom prst="line">
            <a:avLst/>
          </a:prstGeom>
          <a:ln w="34925">
            <a:solidFill>
              <a:srgbClr val="A50021"/>
            </a:solidFill>
          </a:ln>
        </p:spPr>
        <p:style>
          <a:lnRef idx="1">
            <a:schemeClr val="accent1"/>
          </a:lnRef>
          <a:fillRef idx="0">
            <a:schemeClr val="accent1"/>
          </a:fillRef>
          <a:effectRef idx="0">
            <a:schemeClr val="accent1"/>
          </a:effectRef>
          <a:fontRef idx="minor">
            <a:schemeClr val="tx1"/>
          </a:fontRef>
        </p:style>
      </p:cxnSp>
      <p:sp>
        <p:nvSpPr>
          <p:cNvPr id="4" name="Rounded Rectangle 3"/>
          <p:cNvSpPr/>
          <p:nvPr/>
        </p:nvSpPr>
        <p:spPr>
          <a:xfrm>
            <a:off x="500034" y="285728"/>
            <a:ext cx="8358246" cy="785818"/>
          </a:xfrm>
          <a:prstGeom prst="roundRect">
            <a:avLst/>
          </a:prstGeom>
        </p:spPr>
        <p:style>
          <a:lnRef idx="0">
            <a:schemeClr val="accent6"/>
          </a:lnRef>
          <a:fillRef idx="3">
            <a:schemeClr val="accent6"/>
          </a:fillRef>
          <a:effectRef idx="3">
            <a:schemeClr val="accent6"/>
          </a:effectRef>
          <a:fontRef idx="minor">
            <a:schemeClr val="lt1"/>
          </a:fontRef>
        </p:style>
        <p:txBody>
          <a:bodyPr anchor="ctr"/>
          <a:lstStyle/>
          <a:p>
            <a:pPr algn="ctr">
              <a:defRPr/>
            </a:pPr>
            <a:endParaRPr lang="en-IN" dirty="0">
              <a:solidFill>
                <a:schemeClr val="bg1"/>
              </a:solidFill>
            </a:endParaRPr>
          </a:p>
        </p:txBody>
      </p:sp>
      <p:pic>
        <p:nvPicPr>
          <p:cNvPr id="5" name="Picture 8" descr="ARMIET LOGO.jpg"/>
          <p:cNvPicPr>
            <a:picLocks noChangeAspect="1"/>
          </p:cNvPicPr>
          <p:nvPr/>
        </p:nvPicPr>
        <p:blipFill>
          <a:blip r:embed="rId2" cstate="print"/>
          <a:srcRect/>
          <a:stretch>
            <a:fillRect/>
          </a:stretch>
        </p:blipFill>
        <p:spPr bwMode="auto">
          <a:xfrm>
            <a:off x="7286625" y="6286500"/>
            <a:ext cx="1357313" cy="417513"/>
          </a:xfrm>
          <a:prstGeom prst="rect">
            <a:avLst/>
          </a:prstGeom>
          <a:noFill/>
          <a:ln w="9525">
            <a:noFill/>
            <a:miter lim="800000"/>
            <a:headEnd/>
            <a:tailEnd/>
          </a:ln>
        </p:spPr>
      </p:pic>
      <p:sp>
        <p:nvSpPr>
          <p:cNvPr id="6" name="Rounded Rectangle 5"/>
          <p:cNvSpPr/>
          <p:nvPr/>
        </p:nvSpPr>
        <p:spPr>
          <a:xfrm>
            <a:off x="479425" y="1130300"/>
            <a:ext cx="8358188" cy="71438"/>
          </a:xfrm>
          <a:prstGeom prst="roundRect">
            <a:avLst/>
          </a:prstGeom>
        </p:spPr>
        <p:style>
          <a:lnRef idx="1">
            <a:schemeClr val="accent6"/>
          </a:lnRef>
          <a:fillRef idx="3">
            <a:schemeClr val="accent6"/>
          </a:fillRef>
          <a:effectRef idx="2">
            <a:schemeClr val="accent6"/>
          </a:effectRef>
          <a:fontRef idx="minor">
            <a:schemeClr val="lt1"/>
          </a:fontRef>
        </p:style>
        <p:txBody>
          <a:bodyPr anchor="ctr"/>
          <a:lstStyle/>
          <a:p>
            <a:pPr algn="ctr">
              <a:defRPr/>
            </a:pPr>
            <a:endParaRPr lang="en-IN"/>
          </a:p>
        </p:txBody>
      </p:sp>
      <p:sp>
        <p:nvSpPr>
          <p:cNvPr id="2" name="Title 1"/>
          <p:cNvSpPr>
            <a:spLocks noGrp="1"/>
          </p:cNvSpPr>
          <p:nvPr>
            <p:ph type="title"/>
          </p:nvPr>
        </p:nvSpPr>
        <p:spPr>
          <a:xfrm>
            <a:off x="457200" y="274638"/>
            <a:ext cx="8229600" cy="796908"/>
          </a:xfrm>
        </p:spPr>
        <p:txBody>
          <a:bodyPr/>
          <a:lstStyle>
            <a:lvl1pPr>
              <a:defRPr>
                <a:solidFill>
                  <a:schemeClr val="bg1"/>
                </a:solidFill>
              </a:defRPr>
            </a:lvl1pPr>
          </a:lstStyle>
          <a:p>
            <a:r>
              <a:rPr lang="en-US"/>
              <a:t>Click to edit Master title style</a:t>
            </a:r>
            <a:endParaRPr lang="en-IN"/>
          </a:p>
        </p:txBody>
      </p:sp>
      <p:sp>
        <p:nvSpPr>
          <p:cNvPr id="7" name="Date Placeholder 2"/>
          <p:cNvSpPr>
            <a:spLocks noGrp="1"/>
          </p:cNvSpPr>
          <p:nvPr>
            <p:ph type="dt" sz="half" idx="10"/>
          </p:nvPr>
        </p:nvSpPr>
        <p:spPr/>
        <p:txBody>
          <a:bodyPr/>
          <a:lstStyle>
            <a:lvl1pPr>
              <a:defRPr/>
            </a:lvl1pPr>
          </a:lstStyle>
          <a:p>
            <a:pPr>
              <a:defRPr/>
            </a:pPr>
            <a:fld id="{ED19E11A-79DE-4940-9DFA-C37A6240053D}" type="datetimeFigureOut">
              <a:rPr lang="en-US"/>
              <a:t>1/5/2022</a:t>
            </a:fld>
            <a:endParaRPr lang="en-US"/>
          </a:p>
        </p:txBody>
      </p:sp>
      <p:sp>
        <p:nvSpPr>
          <p:cNvPr id="8" name="Footer Placeholder 3"/>
          <p:cNvSpPr>
            <a:spLocks noGrp="1"/>
          </p:cNvSpPr>
          <p:nvPr>
            <p:ph type="ftr" sz="quarter" idx="11"/>
          </p:nvPr>
        </p:nvSpPr>
        <p:spPr/>
        <p:txBody>
          <a:bodyPr/>
          <a:lstStyle>
            <a:lvl1pPr>
              <a:defRPr/>
            </a:lvl1pPr>
          </a:lstStyle>
          <a:p>
            <a:pPr>
              <a:defRPr/>
            </a:pPr>
            <a:endParaRPr lang="en-US"/>
          </a:p>
        </p:txBody>
      </p:sp>
      <p:sp>
        <p:nvSpPr>
          <p:cNvPr id="9" name="Slide Number Placeholder 4"/>
          <p:cNvSpPr>
            <a:spLocks noGrp="1"/>
          </p:cNvSpPr>
          <p:nvPr>
            <p:ph type="sldNum" sz="quarter" idx="12"/>
          </p:nvPr>
        </p:nvSpPr>
        <p:spPr/>
        <p:txBody>
          <a:bodyPr/>
          <a:lstStyle>
            <a:lvl1pPr>
              <a:defRPr/>
            </a:lvl1pPr>
          </a:lstStyle>
          <a:p>
            <a:pPr>
              <a:defRPr/>
            </a:pPr>
            <a:fld id="{066C6C9F-24CB-4D60-9AB2-7E32E2EB35ED}" type="slidenum">
              <a:rPr lang="en-US"/>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F0CCA3BF-085F-4A8E-B4AB-B47F0D581EBC}" type="datetimeFigureOut">
              <a:rPr lang="en-US"/>
              <a:t>1/5/2022</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A3087BAB-5163-412C-B9B5-0EDC443F8450}" type="slidenum">
              <a:rPr lang="en-US"/>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B6E9445F-2F5E-4E9D-9BD1-34DE9B06D3CD}" type="datetimeFigureOut">
              <a:rPr lang="en-US"/>
              <a:t>1/5/2022</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8DE91FED-610B-490A-A066-4CC79F497F2C}" type="slidenum">
              <a:rPr lang="en-US"/>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IN"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277FA26C-E7A6-4858-8F06-E16C3A8B864F}" type="datetimeFigureOut">
              <a:rPr lang="en-US"/>
              <a:t>1/5/2022</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F8539A58-CBF9-4BCF-8770-2C84BA511F04}" type="slidenum">
              <a:rPr lang="en-US"/>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ln>
        </p:spPr>
        <p:txBody>
          <a:bodyPr vert="horz" wrap="square" lIns="91440" tIns="45720" rIns="91440" bIns="45720" numCol="1" anchor="ctr" anchorCtr="0" compatLnSpc="1"/>
          <a:lstStyle/>
          <a:p>
            <a:pPr lvl="0"/>
            <a:r>
              <a:rPr lang="en-US"/>
              <a:t>Click to edit Master title style</a:t>
            </a:r>
            <a:endParaRPr lang="en-IN"/>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ln>
        </p:spPr>
        <p:txBody>
          <a:bodyPr vert="horz" wrap="square" lIns="91440" tIns="45720" rIns="91440" bIns="45720" numCol="1" anchor="t" anchorCtr="0" compatLnSpc="1"/>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11B5B4C3-8287-4BAC-9F5C-ADD6219A4F41}" type="datetimeFigureOut">
              <a:rPr lang="en-US"/>
              <a:t>1/5/2022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433E6E13-C493-4EEA-AFB0-FEFFBE71007A}" type="slidenum">
              <a:rPr lang="en-US"/>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anose="020F0502020204030204" pitchFamily="34" charset="0"/>
        </a:defRPr>
      </a:lvl2pPr>
      <a:lvl3pPr algn="ctr" rtl="0" eaLnBrk="1" fontAlgn="base" hangingPunct="1">
        <a:spcBef>
          <a:spcPct val="0"/>
        </a:spcBef>
        <a:spcAft>
          <a:spcPct val="0"/>
        </a:spcAft>
        <a:defRPr sz="4400">
          <a:solidFill>
            <a:schemeClr val="tx1"/>
          </a:solidFill>
          <a:latin typeface="Calibri" panose="020F0502020204030204" pitchFamily="34" charset="0"/>
        </a:defRPr>
      </a:lvl3pPr>
      <a:lvl4pPr algn="ctr" rtl="0" eaLnBrk="1" fontAlgn="base" hangingPunct="1">
        <a:spcBef>
          <a:spcPct val="0"/>
        </a:spcBef>
        <a:spcAft>
          <a:spcPct val="0"/>
        </a:spcAft>
        <a:defRPr sz="4400">
          <a:solidFill>
            <a:schemeClr val="tx1"/>
          </a:solidFill>
          <a:latin typeface="Calibri" panose="020F0502020204030204" pitchFamily="34" charset="0"/>
        </a:defRPr>
      </a:lvl4pPr>
      <a:lvl5pPr algn="ctr" rtl="0" eaLnBrk="1" fontAlgn="base" hangingPunct="1">
        <a:spcBef>
          <a:spcPct val="0"/>
        </a:spcBef>
        <a:spcAft>
          <a:spcPct val="0"/>
        </a:spcAft>
        <a:defRPr sz="4400">
          <a:solidFill>
            <a:schemeClr val="tx1"/>
          </a:solidFill>
          <a:latin typeface="Calibri" panose="020F0502020204030204" pitchFamily="34" charset="0"/>
        </a:defRPr>
      </a:lvl5pPr>
      <a:lvl6pPr marL="457200" algn="ctr" rtl="0" eaLnBrk="1" fontAlgn="base" hangingPunct="1">
        <a:spcBef>
          <a:spcPct val="0"/>
        </a:spcBef>
        <a:spcAft>
          <a:spcPct val="0"/>
        </a:spcAft>
        <a:defRPr sz="4400">
          <a:solidFill>
            <a:schemeClr val="tx1"/>
          </a:solidFill>
          <a:latin typeface="Calibri" panose="020F0502020204030204" pitchFamily="34" charset="0"/>
        </a:defRPr>
      </a:lvl6pPr>
      <a:lvl7pPr marL="914400" algn="ctr" rtl="0" eaLnBrk="1" fontAlgn="base" hangingPunct="1">
        <a:spcBef>
          <a:spcPct val="0"/>
        </a:spcBef>
        <a:spcAft>
          <a:spcPct val="0"/>
        </a:spcAft>
        <a:defRPr sz="4400">
          <a:solidFill>
            <a:schemeClr val="tx1"/>
          </a:solidFill>
          <a:latin typeface="Calibri" panose="020F0502020204030204" pitchFamily="34" charset="0"/>
        </a:defRPr>
      </a:lvl7pPr>
      <a:lvl8pPr marL="1371600" algn="ctr" rtl="0" eaLnBrk="1" fontAlgn="base" hangingPunct="1">
        <a:spcBef>
          <a:spcPct val="0"/>
        </a:spcBef>
        <a:spcAft>
          <a:spcPct val="0"/>
        </a:spcAft>
        <a:defRPr sz="4400">
          <a:solidFill>
            <a:schemeClr val="tx1"/>
          </a:solidFill>
          <a:latin typeface="Calibri" panose="020F0502020204030204" pitchFamily="34" charset="0"/>
        </a:defRPr>
      </a:lvl8pPr>
      <a:lvl9pPr marL="1828800" algn="ctr" rtl="0" eaLnBrk="1" fontAlgn="base" hangingPunct="1">
        <a:spcBef>
          <a:spcPct val="0"/>
        </a:spcBef>
        <a:spcAft>
          <a:spcPct val="0"/>
        </a:spcAft>
        <a:defRPr sz="4400">
          <a:solidFill>
            <a:schemeClr val="tx1"/>
          </a:solidFill>
          <a:latin typeface="Calibri" panose="020F0502020204030204" pitchFamily="34" charset="0"/>
        </a:defRPr>
      </a:lvl9pPr>
    </p:titleStyle>
    <p:bodyStyle>
      <a:lvl1pPr marL="342900" indent="-342900" algn="l" rtl="0" eaLnBrk="1" fontAlgn="base" hangingPunct="1">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notesSlide" Target="../notesSlides/notesSlide6.xml"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3" Type="http://schemas.openxmlformats.org/officeDocument/2006/relationships/hyperlink" Target="http://www.wikipedia.org/" TargetMode="External" /><Relationship Id="rId2" Type="http://schemas.openxmlformats.org/officeDocument/2006/relationships/notesSlide" Target="../notesSlides/notesSlide8.xml" /><Relationship Id="rId1" Type="http://schemas.openxmlformats.org/officeDocument/2006/relationships/slideLayout" Target="../slideLayouts/slideLayout2.xml" /><Relationship Id="rId5" Type="http://schemas.openxmlformats.org/officeDocument/2006/relationships/hyperlink" Target="http://www.geeksforgeeks.com/" TargetMode="External" /><Relationship Id="rId4" Type="http://schemas.openxmlformats.org/officeDocument/2006/relationships/hyperlink" Target="http://www.learnpython.com/" TargetMode="External" /></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 /><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44195" y="990600"/>
            <a:ext cx="8055610" cy="2132965"/>
          </a:xfrm>
        </p:spPr>
        <p:txBody>
          <a:bodyPr>
            <a:noAutofit/>
            <a:scene3d>
              <a:camera prst="orthographicFront"/>
              <a:lightRig rig="threePt" dir="t"/>
            </a:scene3d>
          </a:bodyPr>
          <a:lstStyle/>
          <a:p>
            <a:r>
              <a:rPr lang="en-IN" sz="3600" b="1" dirty="0">
                <a:ln/>
                <a:solidFill>
                  <a:schemeClr val="tx1"/>
                </a:solidFill>
                <a:effectLst>
                  <a:outerShdw blurRad="38100" dist="19050" dir="2700000" algn="tl" rotWithShape="0">
                    <a:schemeClr val="dk1">
                      <a:alpha val="40000"/>
                    </a:schemeClr>
                  </a:outerShdw>
                </a:effectLst>
                <a:latin typeface="Segoe Print" panose="02000600000000000000" charset="0"/>
                <a:sym typeface="+mn-ea"/>
              </a:rPr>
              <a:t>Xerox </a:t>
            </a:r>
            <a:r>
              <a:rPr lang="en-IN" sz="3600" b="1" dirty="0" err="1">
                <a:ln/>
                <a:solidFill>
                  <a:schemeClr val="tx1"/>
                </a:solidFill>
                <a:effectLst>
                  <a:outerShdw blurRad="38100" dist="19050" dir="2700000" algn="tl" rotWithShape="0">
                    <a:schemeClr val="dk1">
                      <a:alpha val="40000"/>
                    </a:schemeClr>
                  </a:outerShdw>
                </a:effectLst>
                <a:latin typeface="Segoe Print" panose="02000600000000000000" charset="0"/>
                <a:sym typeface="+mn-ea"/>
              </a:rPr>
              <a:t>Center</a:t>
            </a:r>
            <a:r>
              <a:rPr lang="en-IN" sz="3600" b="1" dirty="0">
                <a:ln/>
                <a:solidFill>
                  <a:schemeClr val="tx1"/>
                </a:solidFill>
                <a:effectLst>
                  <a:outerShdw blurRad="38100" dist="19050" dir="2700000" algn="tl" rotWithShape="0">
                    <a:schemeClr val="dk1">
                      <a:alpha val="40000"/>
                    </a:schemeClr>
                  </a:outerShdw>
                </a:effectLst>
                <a:latin typeface="Segoe Print" panose="02000600000000000000" charset="0"/>
                <a:sym typeface="+mn-ea"/>
              </a:rPr>
              <a:t> Billing System</a:t>
            </a:r>
            <a:endParaRPr lang="en-IN" sz="3600" dirty="0">
              <a:ln/>
              <a:solidFill>
                <a:schemeClr val="tx1"/>
              </a:solidFill>
              <a:effectLst>
                <a:outerShdw blurRad="38100" dist="19050" dir="2700000" algn="tl" rotWithShape="0">
                  <a:schemeClr val="dk1">
                    <a:alpha val="40000"/>
                  </a:schemeClr>
                </a:outerShdw>
              </a:effectLst>
              <a:latin typeface="Bookman Old Style" panose="02050604050505020204" pitchFamily="18" charset="0"/>
            </a:endParaRPr>
          </a:p>
        </p:txBody>
      </p:sp>
      <p:sp>
        <p:nvSpPr>
          <p:cNvPr id="3" name="Subtitle 2"/>
          <p:cNvSpPr>
            <a:spLocks noGrp="1"/>
          </p:cNvSpPr>
          <p:nvPr>
            <p:ph type="subTitle" idx="1"/>
          </p:nvPr>
        </p:nvSpPr>
        <p:spPr>
          <a:xfrm>
            <a:off x="685800" y="2819401"/>
            <a:ext cx="8343888" cy="2587170"/>
          </a:xfrm>
        </p:spPr>
        <p:txBody>
          <a:bodyPr/>
          <a:lstStyle/>
          <a:p>
            <a:pPr algn="l"/>
            <a:r>
              <a:rPr lang="en-US" sz="2000" b="1" dirty="0">
                <a:solidFill>
                  <a:srgbClr val="FF0000"/>
                </a:solidFill>
                <a:latin typeface="Bookman Old Style" panose="02050604050505020204" pitchFamily="18" charset="0"/>
              </a:rPr>
              <a:t>Presented By :</a:t>
            </a:r>
          </a:p>
          <a:p>
            <a:pPr algn="l"/>
            <a:r>
              <a:rPr lang="en-US" sz="2000" b="1" dirty="0">
                <a:solidFill>
                  <a:schemeClr val="tx1"/>
                </a:solidFill>
                <a:latin typeface="Bookman Old Style" panose="02050604050505020204" pitchFamily="18" charset="0"/>
              </a:rPr>
              <a:t>1.Gauri </a:t>
            </a:r>
            <a:r>
              <a:rPr lang="en-US" sz="2000" b="1" dirty="0" err="1">
                <a:solidFill>
                  <a:schemeClr val="tx1"/>
                </a:solidFill>
                <a:latin typeface="Bookman Old Style" panose="02050604050505020204" pitchFamily="18" charset="0"/>
              </a:rPr>
              <a:t>Ghogale</a:t>
            </a:r>
            <a:endParaRPr lang="en-US" sz="2000" b="1" dirty="0">
              <a:solidFill>
                <a:schemeClr val="tx1"/>
              </a:solidFill>
              <a:latin typeface="Bookman Old Style" panose="02050604050505020204" pitchFamily="18" charset="0"/>
            </a:endParaRPr>
          </a:p>
          <a:p>
            <a:pPr algn="l"/>
            <a:r>
              <a:rPr lang="en-US" sz="2000" b="1" dirty="0">
                <a:solidFill>
                  <a:schemeClr val="tx1"/>
                </a:solidFill>
                <a:latin typeface="Bookman Old Style" panose="02050604050505020204" pitchFamily="18" charset="0"/>
              </a:rPr>
              <a:t>2.Komal Mishra</a:t>
            </a:r>
          </a:p>
          <a:p>
            <a:pPr algn="l"/>
            <a:r>
              <a:rPr lang="en-US" sz="2000" b="1" dirty="0">
                <a:solidFill>
                  <a:schemeClr val="tx1"/>
                </a:solidFill>
                <a:latin typeface="Bookman Old Style" panose="02050604050505020204" pitchFamily="18" charset="0"/>
              </a:rPr>
              <a:t>3.Shaazneen </a:t>
            </a:r>
            <a:r>
              <a:rPr lang="en-US" sz="2000" b="1" dirty="0" err="1">
                <a:solidFill>
                  <a:schemeClr val="tx1"/>
                </a:solidFill>
                <a:latin typeface="Bookman Old Style" panose="02050604050505020204" pitchFamily="18" charset="0"/>
              </a:rPr>
              <a:t>shaikh</a:t>
            </a:r>
            <a:endParaRPr lang="en-US" sz="2000" b="1" dirty="0">
              <a:solidFill>
                <a:schemeClr val="tx1"/>
              </a:solidFill>
              <a:latin typeface="Bookman Old Style" panose="02050604050505020204" pitchFamily="18" charset="0"/>
            </a:endParaRPr>
          </a:p>
          <a:p>
            <a:pPr algn="l"/>
            <a:r>
              <a:rPr lang="en-US" sz="2000" b="1" dirty="0">
                <a:solidFill>
                  <a:schemeClr val="tx1"/>
                </a:solidFill>
                <a:latin typeface="Bookman Old Style" panose="02050604050505020204" pitchFamily="18" charset="0"/>
              </a:rPr>
              <a:t>4.Pratham pal </a:t>
            </a:r>
            <a:r>
              <a:rPr lang="en-US" sz="2000" b="1" dirty="0" err="1">
                <a:solidFill>
                  <a:schemeClr val="tx1"/>
                </a:solidFill>
                <a:latin typeface="Bookman Old Style" panose="02050604050505020204" pitchFamily="18" charset="0"/>
              </a:rPr>
              <a:t>singh</a:t>
            </a:r>
            <a:r>
              <a:rPr lang="en-US" sz="2000" b="1" dirty="0">
                <a:solidFill>
                  <a:schemeClr val="tx1"/>
                </a:solidFill>
                <a:latin typeface="Bookman Old Style" panose="02050604050505020204" pitchFamily="18" charset="0"/>
              </a:rPr>
              <a:t> </a:t>
            </a:r>
            <a:r>
              <a:rPr lang="en-US" sz="2000" b="1" dirty="0" err="1">
                <a:solidFill>
                  <a:schemeClr val="tx1"/>
                </a:solidFill>
                <a:latin typeface="Bookman Old Style" panose="02050604050505020204" pitchFamily="18" charset="0"/>
              </a:rPr>
              <a:t>bhamrah</a:t>
            </a:r>
            <a:endParaRPr lang="en-US" sz="2000" b="1" dirty="0">
              <a:solidFill>
                <a:schemeClr val="tx1"/>
              </a:solidFill>
              <a:latin typeface="Bookman Old Style" panose="02050604050505020204" pitchFamily="18" charset="0"/>
            </a:endParaRPr>
          </a:p>
          <a:p>
            <a:pPr algn="l"/>
            <a:r>
              <a:rPr lang="en-GB" sz="2000">
                <a:solidFill>
                  <a:schemeClr val="tx1"/>
                </a:solidFill>
                <a:latin typeface="Bookman Old Style" panose="02050604050505020204" pitchFamily="18" charset="0"/>
              </a:rPr>
              <a:t>D.</a:t>
            </a:r>
            <a:r>
              <a:rPr lang="en-US" sz="2000">
                <a:solidFill>
                  <a:schemeClr val="tx1"/>
                </a:solidFill>
                <a:latin typeface="Bookman Old Style" panose="02050604050505020204" pitchFamily="18" charset="0"/>
              </a:rPr>
              <a:t>S</a:t>
            </a:r>
            <a:r>
              <a:rPr lang="en-US" sz="2000" dirty="0">
                <a:solidFill>
                  <a:schemeClr val="tx1"/>
                </a:solidFill>
                <a:latin typeface="Bookman Old Style" panose="02050604050505020204" pitchFamily="18" charset="0"/>
              </a:rPr>
              <a:t>.E. (Computer)</a:t>
            </a:r>
          </a:p>
          <a:p>
            <a:pPr algn="l"/>
            <a:r>
              <a:rPr lang="en-US" sz="2000" dirty="0">
                <a:solidFill>
                  <a:schemeClr val="tx1"/>
                </a:solidFill>
                <a:latin typeface="Bookman Old Style" panose="02050604050505020204" pitchFamily="18" charset="0"/>
              </a:rPr>
              <a:t>		</a:t>
            </a:r>
            <a:r>
              <a:rPr lang="en-US" sz="2000">
                <a:solidFill>
                  <a:schemeClr val="tx1"/>
                </a:solidFill>
                <a:latin typeface="Bookman Old Style" panose="02050604050505020204" pitchFamily="18" charset="0"/>
              </a:rPr>
              <a:t>    </a:t>
            </a:r>
            <a:endParaRPr lang="en-US" sz="2000" b="1" dirty="0">
              <a:solidFill>
                <a:srgbClr val="FF0000"/>
              </a:solidFill>
              <a:latin typeface="Bookman Old Style" panose="02050604050505020204" pitchFamily="18" charset="0"/>
            </a:endParaRPr>
          </a:p>
          <a:p>
            <a:pPr algn="l"/>
            <a:r>
              <a:rPr lang="en-US" sz="2000" b="1" dirty="0">
                <a:solidFill>
                  <a:srgbClr val="FF0000"/>
                </a:solidFill>
                <a:latin typeface="Bookman Old Style" panose="02050604050505020204" pitchFamily="18" charset="0"/>
              </a:rPr>
              <a:t> </a:t>
            </a:r>
          </a:p>
          <a:p>
            <a:pPr algn="l"/>
            <a:r>
              <a:rPr lang="en-US" sz="2000" dirty="0">
                <a:solidFill>
                  <a:schemeClr val="tx1"/>
                </a:solidFill>
                <a:latin typeface="Bookman Old Style" panose="02050604050505020204" pitchFamily="18" charset="0"/>
              </a:rPr>
              <a:t>Semester-III</a:t>
            </a:r>
          </a:p>
          <a:p>
            <a:pPr algn="r"/>
            <a:r>
              <a:rPr lang="en-US" sz="2000" b="1" dirty="0">
                <a:latin typeface="Bookman Old Style" panose="02050604050505020204" pitchFamily="18" charset="0"/>
              </a:rPr>
              <a:t>		      	</a:t>
            </a:r>
          </a:p>
        </p:txBody>
      </p:sp>
      <p:sp>
        <p:nvSpPr>
          <p:cNvPr id="4" name="TextBox 3"/>
          <p:cNvSpPr txBox="1"/>
          <p:nvPr/>
        </p:nvSpPr>
        <p:spPr>
          <a:xfrm>
            <a:off x="762000" y="5638800"/>
            <a:ext cx="8001000" cy="429895"/>
          </a:xfrm>
          <a:prstGeom prst="rect">
            <a:avLst/>
          </a:prstGeom>
          <a:noFill/>
        </p:spPr>
        <p:txBody>
          <a:bodyPr wrap="square" rtlCol="0">
            <a:spAutoFit/>
          </a:bodyPr>
          <a:lstStyle/>
          <a:p>
            <a:pPr algn="r"/>
            <a:r>
              <a:rPr lang="en-IN" sz="2200" b="1" dirty="0">
                <a:solidFill>
                  <a:srgbClr val="FF0000"/>
                </a:solidFill>
                <a:latin typeface="Bookman Old Style" panose="02050604050505020204" pitchFamily="18" charset="0"/>
              </a:rPr>
              <a:t>Guided By :</a:t>
            </a:r>
            <a:r>
              <a:rPr lang="en-IN" sz="2200" b="1" dirty="0">
                <a:ln/>
                <a:solidFill>
                  <a:schemeClr val="tx1"/>
                </a:solidFill>
                <a:effectLst>
                  <a:outerShdw blurRad="38100" dist="19050" dir="2700000" algn="tl" rotWithShape="0">
                    <a:schemeClr val="dk1">
                      <a:alpha val="40000"/>
                    </a:schemeClr>
                  </a:outerShdw>
                </a:effectLst>
                <a:latin typeface="Bookman Old Style" panose="02050604050505020204" pitchFamily="18" charset="0"/>
              </a:rPr>
              <a:t> </a:t>
            </a:r>
            <a:r>
              <a:rPr lang="en-US" altLang="en-IN" sz="2200" b="1" dirty="0">
                <a:ln/>
                <a:solidFill>
                  <a:schemeClr val="tx1"/>
                </a:solidFill>
                <a:effectLst>
                  <a:outerShdw blurRad="38100" dist="19050" dir="2700000" algn="tl" rotWithShape="0">
                    <a:schemeClr val="dk1">
                      <a:alpha val="40000"/>
                    </a:schemeClr>
                  </a:outerShdw>
                </a:effectLst>
                <a:latin typeface="Bookman Old Style" panose="02050604050505020204" pitchFamily="18" charset="0"/>
              </a:rPr>
              <a:t>Prof. Ashwini Vitekari</a:t>
            </a:r>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p:txBody>
          <a:bodyPr/>
          <a:lstStyle/>
          <a:p>
            <a:pPr>
              <a:lnSpc>
                <a:spcPct val="150000"/>
              </a:lnSpc>
            </a:pPr>
            <a:r>
              <a:rPr lang="en-IN" sz="4000" dirty="0">
                <a:latin typeface="Bookman Old Style" panose="02050604050505020204" pitchFamily="18" charset="0"/>
              </a:rPr>
              <a:t>SYSTEM ARCHITECTURE</a:t>
            </a:r>
          </a:p>
        </p:txBody>
      </p:sp>
      <p:pic>
        <p:nvPicPr>
          <p:cNvPr id="3" name="Content Placeholder 2"/>
          <p:cNvPicPr>
            <a:picLocks noGrp="1" noChangeAspect="1"/>
          </p:cNvPicPr>
          <p:nvPr>
            <p:ph idx="1"/>
          </p:nvPr>
        </p:nvPicPr>
        <p:blipFill>
          <a:blip r:embed="rId3"/>
          <a:stretch>
            <a:fillRect/>
          </a:stretch>
        </p:blipFill>
        <p:spPr>
          <a:xfrm>
            <a:off x="457200" y="2303175"/>
            <a:ext cx="8229600" cy="312001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796908"/>
          </a:xfrm>
        </p:spPr>
        <p:txBody>
          <a:bodyPr/>
          <a:lstStyle/>
          <a:p>
            <a:r>
              <a:rPr lang="en-IN" dirty="0">
                <a:latin typeface="Bookman Old Style" panose="02050604050505020204" pitchFamily="18" charset="0"/>
              </a:rPr>
              <a:t>USE CASE DIAGRAM</a:t>
            </a:r>
            <a:endParaRPr lang="en-US" dirty="0">
              <a:latin typeface="Bookman Old Style" panose="02050604050505020204" pitchFamily="18" charset="0"/>
            </a:endParaRPr>
          </a:p>
        </p:txBody>
      </p:sp>
      <p:pic>
        <p:nvPicPr>
          <p:cNvPr id="4" name="Content Placeholder 3"/>
          <p:cNvPicPr>
            <a:picLocks noGrp="1" noChangeAspect="1"/>
          </p:cNvPicPr>
          <p:nvPr>
            <p:ph idx="1"/>
          </p:nvPr>
        </p:nvPicPr>
        <p:blipFill>
          <a:blip r:embed="rId2"/>
          <a:stretch>
            <a:fillRect/>
          </a:stretch>
        </p:blipFill>
        <p:spPr>
          <a:xfrm>
            <a:off x="457200" y="1898497"/>
            <a:ext cx="8229600" cy="3929369"/>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1"/>
          <p:cNvSpPr>
            <a:spLocks noGrp="1"/>
          </p:cNvSpPr>
          <p:nvPr>
            <p:ph type="title"/>
          </p:nvPr>
        </p:nvSpPr>
        <p:spPr>
          <a:xfrm>
            <a:off x="609572" y="304777"/>
            <a:ext cx="8028384" cy="908720"/>
          </a:xfrm>
        </p:spPr>
        <p:txBody>
          <a:bodyPr>
            <a:normAutofit/>
          </a:bodyPr>
          <a:lstStyle/>
          <a:p>
            <a:r>
              <a:rPr lang="en-IN" dirty="0">
                <a:latin typeface="Bookman Old Style" panose="02050604050505020204" pitchFamily="18" charset="0"/>
              </a:rPr>
              <a:t>CONCLUSION</a:t>
            </a:r>
            <a:endParaRPr lang="en-US" dirty="0">
              <a:latin typeface="Book Antiqua" pitchFamily="18" charset="0"/>
            </a:endParaRPr>
          </a:p>
        </p:txBody>
      </p:sp>
      <p:sp>
        <p:nvSpPr>
          <p:cNvPr id="21506" name="Content Placeholder 2"/>
          <p:cNvSpPr>
            <a:spLocks noGrp="1"/>
          </p:cNvSpPr>
          <p:nvPr>
            <p:ph idx="1"/>
          </p:nvPr>
        </p:nvSpPr>
        <p:spPr>
          <a:xfrm>
            <a:off x="204164" y="1295400"/>
            <a:ext cx="8763000" cy="4786346"/>
          </a:xfrm>
        </p:spPr>
        <p:txBody>
          <a:bodyPr>
            <a:noAutofit/>
          </a:bodyPr>
          <a:lstStyle/>
          <a:p>
            <a:r>
              <a:rPr lang="en-US" sz="3600" dirty="0">
                <a:solidFill>
                  <a:srgbClr val="FF0000"/>
                </a:solidFill>
              </a:rPr>
              <a:t>The project Xerox center billing system gives us the facility to manage the Xerox centers</a:t>
            </a:r>
            <a:r>
              <a:rPr lang="en-US" sz="3600">
                <a:solidFill>
                  <a:srgbClr val="FF0000"/>
                </a:solidFill>
              </a:rPr>
              <a:t>. </a:t>
            </a:r>
          </a:p>
          <a:p>
            <a:r>
              <a:rPr lang="en-US" sz="3600">
                <a:solidFill>
                  <a:srgbClr val="FF0000"/>
                </a:solidFill>
              </a:rPr>
              <a:t>This </a:t>
            </a:r>
            <a:r>
              <a:rPr lang="en-US" sz="3600" dirty="0">
                <a:solidFill>
                  <a:srgbClr val="FF0000"/>
                </a:solidFill>
              </a:rPr>
              <a:t>application is helpful for staff or admin for billing for </a:t>
            </a:r>
            <a:r>
              <a:rPr lang="en-US" sz="3600" dirty="0" err="1">
                <a:solidFill>
                  <a:srgbClr val="FF0000"/>
                </a:solidFill>
              </a:rPr>
              <a:t>Xerox,lamination,etc</a:t>
            </a:r>
            <a:r>
              <a:rPr lang="en-US" sz="3600" dirty="0">
                <a:solidFill>
                  <a:srgbClr val="FF0000"/>
                </a:solidFill>
              </a:rPr>
              <a:t>.</a:t>
            </a:r>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Bookman Old Style" panose="02050604050505020204" pitchFamily="18" charset="0"/>
              </a:rPr>
              <a:t>REFERENCES</a:t>
            </a:r>
          </a:p>
        </p:txBody>
      </p:sp>
      <p:sp>
        <p:nvSpPr>
          <p:cNvPr id="3" name="Content Placeholder 2"/>
          <p:cNvSpPr>
            <a:spLocks noGrp="1"/>
          </p:cNvSpPr>
          <p:nvPr>
            <p:ph idx="1"/>
          </p:nvPr>
        </p:nvSpPr>
        <p:spPr>
          <a:xfrm>
            <a:off x="190500" y="1295400"/>
            <a:ext cx="8763000" cy="5105400"/>
          </a:xfrm>
        </p:spPr>
        <p:txBody>
          <a:bodyPr/>
          <a:lstStyle/>
          <a:p>
            <a:r>
              <a:rPr lang="en-IN" sz="2400" dirty="0">
                <a:solidFill>
                  <a:srgbClr val="FF0000"/>
                </a:solidFill>
                <a:latin typeface="Bookman Old Style" panose="02050604050505020204" pitchFamily="18" charset="0"/>
                <a:hlinkClick r:id="rId3"/>
              </a:rPr>
              <a:t>www.Wikipedia.org</a:t>
            </a:r>
            <a:endParaRPr lang="en-IN" sz="2400" dirty="0">
              <a:solidFill>
                <a:srgbClr val="FF0000"/>
              </a:solidFill>
              <a:latin typeface="Bookman Old Style" panose="02050604050505020204" pitchFamily="18" charset="0"/>
            </a:endParaRPr>
          </a:p>
          <a:p>
            <a:r>
              <a:rPr lang="en-IN" sz="2400" dirty="0">
                <a:solidFill>
                  <a:srgbClr val="FF0000"/>
                </a:solidFill>
                <a:latin typeface="Bookman Old Style" panose="02050604050505020204" pitchFamily="18" charset="0"/>
                <a:hlinkClick r:id="rId4"/>
              </a:rPr>
              <a:t>www.learnpython.com</a:t>
            </a:r>
            <a:endParaRPr lang="en-IN" sz="2400" dirty="0">
              <a:solidFill>
                <a:srgbClr val="FF0000"/>
              </a:solidFill>
              <a:latin typeface="Bookman Old Style" panose="02050604050505020204" pitchFamily="18" charset="0"/>
            </a:endParaRPr>
          </a:p>
          <a:p>
            <a:r>
              <a:rPr lang="en-IN" sz="2400" dirty="0">
                <a:solidFill>
                  <a:srgbClr val="FF0000"/>
                </a:solidFill>
                <a:latin typeface="Bookman Old Style" panose="02050604050505020204" pitchFamily="18" charset="0"/>
                <a:hlinkClick r:id="rId5"/>
              </a:rPr>
              <a:t>www.geeksforgeeks.com</a:t>
            </a:r>
            <a:endParaRPr lang="en-IN" sz="2400" dirty="0">
              <a:solidFill>
                <a:srgbClr val="FF0000"/>
              </a:solidFill>
              <a:latin typeface="Bookman Old Style" panose="02050604050505020204" pitchFamily="18" charset="0"/>
            </a:endParaRPr>
          </a:p>
          <a:p>
            <a:endParaRPr lang="en-IN" sz="2400" dirty="0">
              <a:solidFill>
                <a:srgbClr val="FF0000"/>
              </a:solidFill>
              <a:latin typeface="Bookman Old Style" panose="020506040505050202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14348" y="857232"/>
            <a:ext cx="7772400" cy="2077058"/>
          </a:xfrm>
        </p:spPr>
        <p:txBody>
          <a:bodyPr>
            <a:normAutofit/>
          </a:bodyPr>
          <a:lstStyle/>
          <a:p>
            <a:pPr algn="ctr"/>
            <a:r>
              <a:rPr lang="en-US" sz="5400" dirty="0">
                <a:latin typeface="Bookman Old Style" panose="02050604050505020204" pitchFamily="18" charset="0"/>
              </a:rPr>
              <a:t>THANK YOU</a:t>
            </a:r>
            <a:endParaRPr lang="en-IN" sz="5400" dirty="0">
              <a:latin typeface="Bookman Old Style" panose="020506040505050202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150000"/>
              </a:lnSpc>
            </a:pPr>
            <a:r>
              <a:rPr lang="en-IN" dirty="0">
                <a:latin typeface="Bookman Old Style" panose="02050604050505020204" pitchFamily="18" charset="0"/>
              </a:rPr>
              <a:t>ABSTRACT</a:t>
            </a:r>
          </a:p>
        </p:txBody>
      </p:sp>
      <p:sp>
        <p:nvSpPr>
          <p:cNvPr id="4" name="TextBox 3"/>
          <p:cNvSpPr txBox="1"/>
          <p:nvPr/>
        </p:nvSpPr>
        <p:spPr>
          <a:xfrm>
            <a:off x="112487" y="1533071"/>
            <a:ext cx="8991600" cy="4031873"/>
          </a:xfrm>
          <a:prstGeom prst="rect">
            <a:avLst/>
          </a:prstGeom>
          <a:noFill/>
        </p:spPr>
        <p:txBody>
          <a:bodyPr wrap="square" rtlCol="0">
            <a:spAutoFit/>
          </a:bodyPr>
          <a:lstStyle/>
          <a:p>
            <a:r>
              <a:rPr lang="en-US" sz="3200">
                <a:solidFill>
                  <a:srgbClr val="FF0000"/>
                </a:solidFill>
                <a:latin typeface="+mn-lt"/>
              </a:rPr>
              <a:t>.</a:t>
            </a:r>
            <a:r>
              <a:rPr lang="en-US" sz="3200">
                <a:solidFill>
                  <a:srgbClr val="FF0000"/>
                </a:solidFill>
              </a:rPr>
              <a:t>The </a:t>
            </a:r>
            <a:r>
              <a:rPr lang="en-US" sz="3200" dirty="0">
                <a:solidFill>
                  <a:srgbClr val="FF0000"/>
                </a:solidFill>
              </a:rPr>
              <a:t>project </a:t>
            </a:r>
            <a:r>
              <a:rPr lang="en-US" sz="3200">
                <a:solidFill>
                  <a:srgbClr val="FF0000"/>
                </a:solidFill>
              </a:rPr>
              <a:t>is to</a:t>
            </a:r>
            <a:r>
              <a:rPr lang="en-US" sz="3200" dirty="0">
                <a:solidFill>
                  <a:srgbClr val="FF0000"/>
                </a:solidFill>
              </a:rPr>
              <a:t> create an </a:t>
            </a:r>
            <a:r>
              <a:rPr lang="en-US" sz="3200">
                <a:solidFill>
                  <a:srgbClr val="FF0000"/>
                </a:solidFill>
              </a:rPr>
              <a:t>application </a:t>
            </a:r>
            <a:r>
              <a:rPr lang="en-US" sz="3200" dirty="0">
                <a:solidFill>
                  <a:srgbClr val="FF0000"/>
                </a:solidFill>
              </a:rPr>
              <a:t>that</a:t>
            </a:r>
          </a:p>
          <a:p>
            <a:r>
              <a:rPr lang="en-US" sz="3200">
                <a:solidFill>
                  <a:srgbClr val="FF0000"/>
                </a:solidFill>
              </a:rPr>
              <a:t>should </a:t>
            </a:r>
            <a:r>
              <a:rPr lang="en-US" sz="3200" dirty="0">
                <a:solidFill>
                  <a:srgbClr val="FF0000"/>
                </a:solidFill>
              </a:rPr>
              <a:t>provide service to </a:t>
            </a:r>
            <a:r>
              <a:rPr lang="en-US" sz="3200">
                <a:solidFill>
                  <a:srgbClr val="FF0000"/>
                </a:solidFill>
              </a:rPr>
              <a:t>the </a:t>
            </a:r>
            <a:r>
              <a:rPr lang="en-US" sz="3200" dirty="0">
                <a:solidFill>
                  <a:srgbClr val="FF0000"/>
                </a:solidFill>
              </a:rPr>
              <a:t>user.</a:t>
            </a:r>
          </a:p>
          <a:p>
            <a:r>
              <a:rPr lang="en-US" sz="3200">
                <a:solidFill>
                  <a:srgbClr val="FF0000"/>
                </a:solidFill>
              </a:rPr>
              <a:t>.</a:t>
            </a:r>
            <a:r>
              <a:rPr lang="en-US" sz="3200" dirty="0">
                <a:solidFill>
                  <a:srgbClr val="FF0000"/>
                </a:solidFill>
              </a:rPr>
              <a:t>The Billing system has the capacity to illustrate </a:t>
            </a:r>
            <a:r>
              <a:rPr lang="en-US" sz="3200">
                <a:solidFill>
                  <a:srgbClr val="FF0000"/>
                </a:solidFill>
              </a:rPr>
              <a:t>and analyze </a:t>
            </a:r>
            <a:r>
              <a:rPr lang="en-US" sz="3200" dirty="0">
                <a:solidFill>
                  <a:srgbClr val="FF0000"/>
                </a:solidFill>
              </a:rPr>
              <a:t>the basic billing system and the main functionalities that surround the billing system from a business prospective and explains how each interacts to complete the billing cycle.</a:t>
            </a:r>
            <a:endParaRPr lang="en-US" sz="3200" dirty="0">
              <a:solidFill>
                <a:srgbClr val="FF0000"/>
              </a:solidFill>
              <a:latin typeface="+mn-lt"/>
            </a:endParaRPr>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150000"/>
              </a:lnSpc>
            </a:pPr>
            <a:r>
              <a:rPr lang="en-US" dirty="0">
                <a:latin typeface="Bookman Old Style" panose="02050604050505020204" pitchFamily="18" charset="0"/>
              </a:rPr>
              <a:t>INTRODUCTION</a:t>
            </a:r>
          </a:p>
        </p:txBody>
      </p:sp>
      <p:sp>
        <p:nvSpPr>
          <p:cNvPr id="3" name="Content Placeholder 2"/>
          <p:cNvSpPr>
            <a:spLocks noGrp="1"/>
          </p:cNvSpPr>
          <p:nvPr>
            <p:ph idx="1"/>
          </p:nvPr>
        </p:nvSpPr>
        <p:spPr>
          <a:xfrm>
            <a:off x="304800" y="1219200"/>
            <a:ext cx="8686800" cy="4525963"/>
          </a:xfrm>
        </p:spPr>
        <p:txBody>
          <a:bodyPr/>
          <a:lstStyle/>
          <a:p>
            <a:pPr algn="just">
              <a:buFont typeface="Wingdings" panose="05000000000000000000" pitchFamily="2" charset="2"/>
              <a:buChar char="ü"/>
            </a:pPr>
            <a:r>
              <a:rPr lang="en-US" dirty="0"/>
              <a:t>A program for XEROX CENTER BILLING SYSTEM is created to simplify Xerox center billing process.</a:t>
            </a:r>
          </a:p>
          <a:p>
            <a:pPr algn="just">
              <a:buFont typeface="Wingdings" panose="05000000000000000000" pitchFamily="2" charset="2"/>
              <a:buChar char="ü"/>
            </a:pPr>
            <a:r>
              <a:rPr lang="en-GB"/>
              <a:t>Xpert Billing enables you to track, control and manage device usage and optimize cost recovery. With Xpert Billing you can identify cost sources and bill back those costs to departments, accounts, clients and employees.</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A7C4A-4547-45CE-9480-8C5262BB5808}"/>
              </a:ext>
            </a:extLst>
          </p:cNvPr>
          <p:cNvSpPr>
            <a:spLocks noGrp="1"/>
          </p:cNvSpPr>
          <p:nvPr>
            <p:ph type="title"/>
          </p:nvPr>
        </p:nvSpPr>
        <p:spPr/>
        <p:txBody>
          <a:bodyPr/>
          <a:lstStyle/>
          <a:p>
            <a:r>
              <a:rPr lang="en-US" sz="4800" dirty="0"/>
              <a:t>Existing System</a:t>
            </a:r>
            <a:endParaRPr lang="en-IN" sz="4800" dirty="0"/>
          </a:p>
        </p:txBody>
      </p:sp>
      <p:sp>
        <p:nvSpPr>
          <p:cNvPr id="3" name="Content Placeholder 2">
            <a:extLst>
              <a:ext uri="{FF2B5EF4-FFF2-40B4-BE49-F238E27FC236}">
                <a16:creationId xmlns:a16="http://schemas.microsoft.com/office/drawing/2014/main" id="{15452012-3A8B-4CDB-A3FF-B0DA796DD3EB}"/>
              </a:ext>
            </a:extLst>
          </p:cNvPr>
          <p:cNvSpPr>
            <a:spLocks noGrp="1"/>
          </p:cNvSpPr>
          <p:nvPr>
            <p:ph idx="1"/>
          </p:nvPr>
        </p:nvSpPr>
        <p:spPr/>
        <p:txBody>
          <a:bodyPr/>
          <a:lstStyle/>
          <a:p>
            <a:r>
              <a:rPr lang="en-IN" sz="2800" dirty="0"/>
              <a:t>Café billing systems</a:t>
            </a:r>
          </a:p>
          <a:p>
            <a:r>
              <a:rPr lang="en-IN" sz="2800" dirty="0" err="1"/>
              <a:t>Resturants</a:t>
            </a:r>
            <a:r>
              <a:rPr lang="en-IN" sz="2800" dirty="0"/>
              <a:t> billing systems</a:t>
            </a:r>
          </a:p>
          <a:p>
            <a:r>
              <a:rPr lang="en-IN" sz="2800" dirty="0"/>
              <a:t>Shopping mall billing system</a:t>
            </a:r>
          </a:p>
        </p:txBody>
      </p:sp>
    </p:spTree>
    <p:extLst>
      <p:ext uri="{BB962C8B-B14F-4D97-AF65-F5344CB8AC3E}">
        <p14:creationId xmlns:p14="http://schemas.microsoft.com/office/powerpoint/2010/main" val="790786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Bookman Old Style" panose="02050604050505020204" pitchFamily="18" charset="0"/>
              </a:rPr>
              <a:t>PROBLEM DEFINITION</a:t>
            </a:r>
          </a:p>
        </p:txBody>
      </p:sp>
      <p:sp>
        <p:nvSpPr>
          <p:cNvPr id="3" name="Content Placeholder 2"/>
          <p:cNvSpPr>
            <a:spLocks noGrp="1"/>
          </p:cNvSpPr>
          <p:nvPr>
            <p:ph idx="1"/>
          </p:nvPr>
        </p:nvSpPr>
        <p:spPr>
          <a:xfrm>
            <a:off x="457200" y="1295400"/>
            <a:ext cx="8229600" cy="4525963"/>
          </a:xfrm>
        </p:spPr>
        <p:txBody>
          <a:bodyPr/>
          <a:lstStyle/>
          <a:p>
            <a:pPr algn="just">
              <a:buFont typeface="Wingdings" panose="05000000000000000000" charset="0"/>
              <a:buChar char="ü"/>
            </a:pPr>
            <a:r>
              <a:rPr lang="en-US" dirty="0"/>
              <a:t>The functionalities like stock and </a:t>
            </a:r>
            <a:r>
              <a:rPr lang="en-US"/>
              <a:t>purchase management</a:t>
            </a:r>
            <a:r>
              <a:rPr lang="en-US" dirty="0"/>
              <a:t>, payments and receivables, accounting, everyday store difficulties and more cannot be managed by a </a:t>
            </a:r>
            <a:r>
              <a:rPr lang="en-US"/>
              <a:t>person.</a:t>
            </a:r>
            <a:endParaRPr lang="en-GB"/>
          </a:p>
          <a:p>
            <a:pPr algn="just">
              <a:buFont typeface="Wingdings" panose="05000000000000000000" charset="0"/>
              <a:buChar char="ü"/>
            </a:pPr>
            <a:r>
              <a:rPr lang="en-GB">
                <a:sym typeface="+mn-ea"/>
              </a:rPr>
              <a:t>Print volumes are projected to drop, and continue to drop, in industrialised countries, but are rising in countries that are not industrialised.</a:t>
            </a:r>
            <a:endParaRPr lang="en-US" dirty="0">
              <a:sym typeface="+mn-ea"/>
            </a:endParaRPr>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8229600" cy="796908"/>
          </a:xfrm>
        </p:spPr>
        <p:txBody>
          <a:bodyPr/>
          <a:lstStyle/>
          <a:p>
            <a:pPr>
              <a:lnSpc>
                <a:spcPct val="150000"/>
              </a:lnSpc>
            </a:pPr>
            <a:r>
              <a:rPr lang="en-IN" dirty="0">
                <a:latin typeface="Bookman Old Style" panose="02050604050505020204" pitchFamily="18" charset="0"/>
              </a:rPr>
              <a:t>FEATURES</a:t>
            </a:r>
          </a:p>
        </p:txBody>
      </p:sp>
      <p:sp>
        <p:nvSpPr>
          <p:cNvPr id="5" name="Content Placeholder 4"/>
          <p:cNvSpPr>
            <a:spLocks noGrp="1"/>
          </p:cNvSpPr>
          <p:nvPr>
            <p:ph idx="1"/>
          </p:nvPr>
        </p:nvSpPr>
        <p:spPr>
          <a:xfrm>
            <a:off x="201386" y="1141186"/>
            <a:ext cx="8915400" cy="3548743"/>
          </a:xfrm>
        </p:spPr>
        <p:txBody>
          <a:bodyPr/>
          <a:lstStyle/>
          <a:p>
            <a:r>
              <a:rPr lang="en-GB" b="1"/>
              <a:t>Manage and track all devices from one PC
Simple to install and use
Quotas based on black-and-white impressions, color impressions, or a dollar amount
Works in peer-to-peer printing environments or print server environments
No additional hardware required – Xpert Billing integrates with the Xerox device through the network.</a:t>
            </a:r>
            <a:endParaRPr lang="en-US" b="1" dirty="0"/>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Bookman Old Style" panose="02050604050505020204" pitchFamily="18" charset="0"/>
              </a:rPr>
              <a:t>FUTURE SCOPE</a:t>
            </a:r>
          </a:p>
        </p:txBody>
      </p:sp>
      <p:sp>
        <p:nvSpPr>
          <p:cNvPr id="3" name="Content Placeholder 2"/>
          <p:cNvSpPr>
            <a:spLocks noGrp="1"/>
          </p:cNvSpPr>
          <p:nvPr>
            <p:ph idx="1"/>
          </p:nvPr>
        </p:nvSpPr>
        <p:spPr/>
        <p:txBody>
          <a:bodyPr/>
          <a:lstStyle/>
          <a:p>
            <a:r>
              <a:rPr lang="en-US"/>
              <a:t>Creating </a:t>
            </a:r>
            <a:r>
              <a:rPr lang="en-US" dirty="0"/>
              <a:t>an mobile application for Xerox center billing system</a:t>
            </a:r>
          </a:p>
          <a:p>
            <a:r>
              <a:rPr lang="en-GB"/>
              <a:t>The print industry has changed massively in recent decades, particularly in the last few years due to advances in technology such as the Internet. Printing has previously tried to focus on managed print services that save companies money. </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150000"/>
              </a:lnSpc>
            </a:pPr>
            <a:r>
              <a:rPr lang="en-IN" sz="4000" dirty="0">
                <a:latin typeface="Bookman Old Style" panose="02050604050505020204" pitchFamily="18" charset="0"/>
              </a:rPr>
              <a:t>HARDWARE REQUIREMENTS</a:t>
            </a:r>
          </a:p>
        </p:txBody>
      </p:sp>
      <p:sp>
        <p:nvSpPr>
          <p:cNvPr id="4" name="Content Placeholder 2"/>
          <p:cNvSpPr>
            <a:spLocks noGrp="1"/>
          </p:cNvSpPr>
          <p:nvPr>
            <p:ph idx="1"/>
          </p:nvPr>
        </p:nvSpPr>
        <p:spPr>
          <a:xfrm>
            <a:off x="574702" y="1366157"/>
            <a:ext cx="8763000" cy="4705350"/>
          </a:xfrm>
        </p:spPr>
        <p:txBody>
          <a:bodyPr>
            <a:normAutofit/>
          </a:bodyPr>
          <a:lstStyle/>
          <a:p>
            <a:r>
              <a:rPr lang="en-GB"/>
              <a:t>Monitor, Mouse , Keyboard</a:t>
            </a:r>
          </a:p>
          <a:p>
            <a:r>
              <a:rPr lang="en-US"/>
              <a:t>Processor</a:t>
            </a:r>
            <a:r>
              <a:rPr lang="en-US" dirty="0"/>
              <a:t>: 1 GHz or faster.</a:t>
            </a:r>
          </a:p>
          <a:p>
            <a:r>
              <a:rPr lang="en-US" dirty="0"/>
              <a:t>RAM: 1GB (32-bit) or 2GB (64-bit)</a:t>
            </a:r>
          </a:p>
          <a:p>
            <a:r>
              <a:rPr lang="en-US" dirty="0"/>
              <a:t>Graphics: DirectX 9 or later with WDDM 1.0 driver.</a:t>
            </a:r>
          </a:p>
          <a:p>
            <a:r>
              <a:rPr lang="en-US" dirty="0"/>
              <a:t>16 GB available hard disk space (32-bit) or 20 GB (64-bit)</a:t>
            </a:r>
          </a:p>
          <a:p>
            <a:endParaRPr lang="en-US" dirty="0">
              <a:solidFill>
                <a:srgbClr val="FF0000"/>
              </a:solidFill>
              <a:latin typeface="Bookman Old Style" panose="02050604050505020204" pitchFamily="18" charset="0"/>
              <a:cs typeface="Arial" panose="020B0604020202020204" pitchFamily="34" charset="0"/>
            </a:endParaRPr>
          </a:p>
          <a:p>
            <a:endParaRPr lang="en-US" dirty="0"/>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p:txBody>
          <a:bodyPr/>
          <a:lstStyle/>
          <a:p>
            <a:pPr>
              <a:lnSpc>
                <a:spcPct val="150000"/>
              </a:lnSpc>
            </a:pPr>
            <a:r>
              <a:rPr lang="en-IN" sz="4000" dirty="0">
                <a:latin typeface="Bookman Old Style" panose="02050604050505020204" pitchFamily="18" charset="0"/>
              </a:rPr>
              <a:t>SOFTWARE REQUIREMENTS</a:t>
            </a:r>
          </a:p>
        </p:txBody>
      </p:sp>
      <p:sp>
        <p:nvSpPr>
          <p:cNvPr id="5" name="Content Placeholder 2"/>
          <p:cNvSpPr>
            <a:spLocks noGrp="1"/>
          </p:cNvSpPr>
          <p:nvPr>
            <p:ph idx="1"/>
          </p:nvPr>
        </p:nvSpPr>
        <p:spPr>
          <a:xfrm>
            <a:off x="609600" y="1447800"/>
            <a:ext cx="7467600" cy="4495800"/>
          </a:xfrm>
        </p:spPr>
        <p:txBody>
          <a:bodyPr/>
          <a:lstStyle/>
          <a:p>
            <a:pPr marL="0" indent="0" algn="just">
              <a:buNone/>
            </a:pPr>
            <a:r>
              <a:rPr lang="en-GB" sz="4800"/>
              <a:t>Front</a:t>
            </a:r>
            <a:r>
              <a:rPr lang="en-US" sz="4800"/>
              <a:t>end</a:t>
            </a:r>
            <a:endParaRPr lang="en-US" sz="4800" dirty="0"/>
          </a:p>
          <a:p>
            <a:pPr algn="just"/>
            <a:r>
              <a:rPr lang="en-US" sz="4800" dirty="0"/>
              <a:t>Python 3.7.5</a:t>
            </a:r>
          </a:p>
          <a:p>
            <a:pPr marL="0" indent="0">
              <a:buNone/>
            </a:pPr>
            <a:endParaRPr lang="en-US" sz="4800" dirty="0"/>
          </a:p>
          <a:p>
            <a:pPr marL="0" indent="0">
              <a:buNone/>
            </a:pPr>
            <a:r>
              <a:rPr lang="en-US" sz="4800"/>
              <a:t> </a:t>
            </a:r>
            <a:endParaRPr lang="en-US" sz="4800" dirty="0"/>
          </a:p>
          <a:p>
            <a:pPr marL="0" indent="0">
              <a:buNone/>
            </a:pPr>
            <a:endParaRPr lang="en-US" sz="4800" dirty="0"/>
          </a:p>
          <a:p>
            <a:pPr algn="just">
              <a:buFont typeface="Arial" panose="020B0604020202020204" pitchFamily="34" charset="0"/>
              <a:buChar char="•"/>
            </a:pPr>
            <a:endParaRPr lang="en-US" sz="4800" dirty="0">
              <a:solidFill>
                <a:schemeClr val="tx1"/>
              </a:solidFill>
              <a:latin typeface="Times New Roman" panose="02020603050405020304" pitchFamily="18" charset="0"/>
              <a:cs typeface="Times New Roman" panose="02020603050405020304" pitchFamily="18" charset="0"/>
              <a:sym typeface="+mn-ea"/>
            </a:endParaRPr>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theme/theme1.xml><?xml version="1.0" encoding="utf-8"?>
<a:theme xmlns:a="http://schemas.openxmlformats.org/drawingml/2006/main" name="Theme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85</TotalTime>
  <Words>300</Words>
  <Application>Microsoft Office PowerPoint</Application>
  <PresentationFormat>On-screen Show (4:3)</PresentationFormat>
  <Paragraphs>63</Paragraphs>
  <Slides>14</Slides>
  <Notes>9</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Theme1</vt:lpstr>
      <vt:lpstr>Xerox Center Billing System</vt:lpstr>
      <vt:lpstr>ABSTRACT</vt:lpstr>
      <vt:lpstr>INTRODUCTION</vt:lpstr>
      <vt:lpstr>Existing System</vt:lpstr>
      <vt:lpstr>PROBLEM DEFINITION</vt:lpstr>
      <vt:lpstr>FEATURES</vt:lpstr>
      <vt:lpstr>FUTURE SCOPE</vt:lpstr>
      <vt:lpstr>HARDWARE REQUIREMENTS</vt:lpstr>
      <vt:lpstr>SOFTWARE REQUIREMENTS</vt:lpstr>
      <vt:lpstr>SYSTEM ARCHITECTURE</vt:lpstr>
      <vt:lpstr>USE CASE DIAGRAM</vt:lpstr>
      <vt:lpstr>CONCLUSION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Missing Value Imputations  of Heterogeneous Datasets</dc:title>
  <dc:creator>Comp HOD Laptop</dc:creator>
  <cp:lastModifiedBy>GHOGALE NIDHI VIJAY SAVITA STUDENT SMHS</cp:lastModifiedBy>
  <cp:revision>354</cp:revision>
  <dcterms:created xsi:type="dcterms:W3CDTF">2013-08-30T17:31:00Z</dcterms:created>
  <dcterms:modified xsi:type="dcterms:W3CDTF">2022-01-05T17:01:43Z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1033-11.2.0.10233</vt:lpwstr>
  </property>
</Properties>
</file>