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11.png" ContentType="image/png"/>
  <Override PartName="/ppt/media/image5.jpeg" ContentType="image/jpeg"/>
  <Override PartName="/ppt/media/image8.jpeg" ContentType="image/jpeg"/>
  <Override PartName="/ppt/media/image9.jpeg" ContentType="image/jpeg"/>
  <Override PartName="/ppt/media/image10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3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63AEE35-38C0-42A5-B8C5-453FB1CA4123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Arial"/>
              </a:rPr>
              <a:t>Click to edit the title text format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5B2BA6F-9021-4D8E-AA8D-EDB86821E913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896FA6E-1B8B-4ADC-8FAB-1ADD7C28AF6E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Arial"/>
              </a:rPr>
              <a:t>Click to edit the title text format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B3AD504-F811-4B04-A9C1-1BD4A496FBF7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OpenCity Hackathon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504000" y="2287080"/>
            <a:ext cx="9071640" cy="293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Tree Canopy Cover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2200" spc="-1" strike="noStrike">
                <a:solidFill>
                  <a:srgbClr val="ffffff"/>
                </a:solidFill>
                <a:latin typeface="Arial"/>
              </a:rPr>
              <a:t>Srivalli</a:t>
            </a:r>
            <a:endParaRPr b="0" lang="en-IN" sz="2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2200" spc="-1" strike="noStrike">
                <a:solidFill>
                  <a:srgbClr val="ffffff"/>
                </a:solidFill>
                <a:latin typeface="Arial"/>
              </a:rPr>
              <a:t>Ayush</a:t>
            </a:r>
            <a:endParaRPr b="0" lang="en-IN" sz="2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2200" spc="-1" strike="noStrike">
                <a:solidFill>
                  <a:srgbClr val="ffffff"/>
                </a:solidFill>
                <a:latin typeface="Arial"/>
              </a:rPr>
              <a:t>Karthik</a:t>
            </a:r>
            <a:endParaRPr b="0" lang="en-IN" sz="2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2200" spc="-1" strike="noStrike">
                <a:solidFill>
                  <a:srgbClr val="ffffff"/>
                </a:solidFill>
                <a:latin typeface="Arial"/>
              </a:rPr>
              <a:t>Pratham</a:t>
            </a:r>
            <a:endParaRPr b="0" lang="en-IN" sz="2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IN" sz="2200" spc="-1" strike="noStrike">
                <a:solidFill>
                  <a:srgbClr val="ffffff"/>
                </a:solidFill>
                <a:latin typeface="Arial"/>
              </a:rPr>
              <a:t>Shout out to Ganesh (WRI)</a:t>
            </a:r>
            <a:endParaRPr b="0" lang="en-IN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Problem Statement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Area of tree canopy cover – Annual change in Bengaluru’s tree canopy cover (‘Tree canopy cover’ refers to the layer of leaves, branches, and stems of trees that, when viewed from above, covers the ground)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80000" y="4932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Arial"/>
              </a:rPr>
              <a:t>Area of Interest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3060000" y="1440000"/>
            <a:ext cx="2628720" cy="3718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204000" y="705960"/>
            <a:ext cx="2880000" cy="4073400"/>
          </a:xfrm>
          <a:prstGeom prst="rect">
            <a:avLst/>
          </a:prstGeom>
          <a:ln w="18000">
            <a:noFill/>
          </a:ln>
        </p:spPr>
      </p:pic>
      <p:sp>
        <p:nvSpPr>
          <p:cNvPr id="171" name="TextShape 1"/>
          <p:cNvSpPr txBox="1"/>
          <p:nvPr/>
        </p:nvSpPr>
        <p:spPr>
          <a:xfrm>
            <a:off x="3420000" y="4541760"/>
            <a:ext cx="234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2019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195480" y="216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2400" spc="-1" strike="noStrike">
                <a:latin typeface="Arial"/>
              </a:rPr>
              <a:t>Direct Measure:</a:t>
            </a:r>
            <a:r>
              <a:rPr b="0" lang="en-IN" sz="2400" spc="-1" strike="noStrike">
                <a:latin typeface="Arial"/>
              </a:rPr>
              <a:t> Global Forest Canopy Height from </a:t>
            </a:r>
            <a:br/>
            <a:r>
              <a:rPr b="0" lang="en-IN" sz="2400" spc="-1" strike="noStrike">
                <a:latin typeface="Arial"/>
              </a:rPr>
              <a:t>GEDI &amp; Landsat (&gt;=1m)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203280" y="685440"/>
            <a:ext cx="2880000" cy="4073400"/>
          </a:xfrm>
          <a:prstGeom prst="rect">
            <a:avLst/>
          </a:prstGeom>
          <a:ln w="18000">
            <a:noFill/>
          </a:ln>
        </p:spPr>
      </p:pic>
      <p:sp>
        <p:nvSpPr>
          <p:cNvPr id="174" name="TextShape 1"/>
          <p:cNvSpPr txBox="1"/>
          <p:nvPr/>
        </p:nvSpPr>
        <p:spPr>
          <a:xfrm>
            <a:off x="3420000" y="4541760"/>
            <a:ext cx="23400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2020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95840" y="216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2400" spc="-1" strike="noStrike">
                <a:latin typeface="Arial"/>
              </a:rPr>
              <a:t>Direct Measure:</a:t>
            </a:r>
            <a:r>
              <a:rPr b="0" lang="en-IN" sz="2400" spc="-1" strike="noStrike">
                <a:latin typeface="Arial"/>
              </a:rPr>
              <a:t> Global Forest Canopy Height from </a:t>
            </a:r>
            <a:br/>
            <a:r>
              <a:rPr b="0" lang="en-IN" sz="2400" spc="-1" strike="noStrike">
                <a:latin typeface="Arial"/>
              </a:rPr>
              <a:t>GEDI &amp; Landsat (&gt;=1m)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393560" y="1484640"/>
            <a:ext cx="2386440" cy="3375360"/>
          </a:xfrm>
          <a:prstGeom prst="rect">
            <a:avLst/>
          </a:prstGeom>
          <a:ln w="18000"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5809320" y="1440000"/>
            <a:ext cx="2290680" cy="3240000"/>
          </a:xfrm>
          <a:prstGeom prst="rect">
            <a:avLst/>
          </a:prstGeom>
          <a:ln w="18000">
            <a:noFill/>
          </a:ln>
        </p:spPr>
      </p:pic>
      <p:sp>
        <p:nvSpPr>
          <p:cNvPr id="178" name="TextShape 1"/>
          <p:cNvSpPr txBox="1"/>
          <p:nvPr/>
        </p:nvSpPr>
        <p:spPr>
          <a:xfrm>
            <a:off x="1260000" y="4541760"/>
            <a:ext cx="234000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2019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30m, April-Oct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10 sqkm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5760000" y="4500000"/>
            <a:ext cx="234000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2020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10m, entire year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11 sqkm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108360" y="504360"/>
            <a:ext cx="9071640" cy="101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2400" spc="-1" strike="noStrike">
                <a:latin typeface="Arial"/>
              </a:rPr>
              <a:t>Direct Measure:</a:t>
            </a:r>
            <a:r>
              <a:rPr b="0" lang="en-IN" sz="2400" spc="-1" strike="noStrike">
                <a:latin typeface="Arial"/>
              </a:rPr>
              <a:t> Global Forest Canopy Height from </a:t>
            </a:r>
            <a:br/>
            <a:r>
              <a:rPr b="0" lang="en-IN" sz="2400" spc="-1" strike="noStrike">
                <a:latin typeface="Arial"/>
              </a:rPr>
              <a:t>GEDI &amp; Landsat </a:t>
            </a:r>
            <a:br/>
            <a:r>
              <a:rPr b="0" lang="en-IN" sz="2400" spc="-1" strike="noStrike">
                <a:latin typeface="Arial"/>
              </a:rPr>
              <a:t>Area of </a:t>
            </a:r>
            <a:r>
              <a:rPr b="1" lang="en-IN" sz="2400" spc="-1" strike="noStrike">
                <a:latin typeface="Arial"/>
              </a:rPr>
              <a:t>Tree Cover</a:t>
            </a:r>
            <a:r>
              <a:rPr b="0" lang="en-IN" sz="2400" spc="-1" strike="noStrike">
                <a:latin typeface="Arial"/>
              </a:rPr>
              <a:t> (count of pixels with value &gt;=1m)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88360" y="395640"/>
            <a:ext cx="9071640" cy="14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Arial"/>
              </a:rPr>
              <a:t>Approximate Measure: </a:t>
            </a:r>
            <a:br/>
            <a:r>
              <a:rPr b="0" lang="en-IN" sz="3300" spc="-1" strike="noStrike">
                <a:latin typeface="Arial"/>
              </a:rPr>
              <a:t>LANDSAT NDVI</a:t>
            </a:r>
            <a:br/>
            <a:r>
              <a:rPr b="0" lang="en-IN" sz="3300" spc="-1" strike="noStrike">
                <a:latin typeface="Arial"/>
              </a:rPr>
              <a:t>2013-2025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585520" y="1980000"/>
            <a:ext cx="4434480" cy="1782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Arial"/>
              </a:rPr>
              <a:t>Global  Forest Watch Dashboard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720000" y="1172520"/>
            <a:ext cx="8835120" cy="3852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300" spc="-1" strike="noStrike">
                <a:latin typeface="Arial"/>
              </a:rPr>
              <a:t>Architecture Checklist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Google Earth Engine API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QGIS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Python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Streamlit</a:t>
            </a:r>
            <a:endParaRPr b="0" lang="en-IN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GCP/Azure/AWS for Hosting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2025-08-23T15:47:24Z</dcterms:created>
  <dc:creator/>
  <dc:description/>
  <dc:language>en-IN</dc:language>
  <cp:lastModifiedBy/>
  <dcterms:modified xsi:type="dcterms:W3CDTF">2025-08-23T16:44:47Z</dcterms:modified>
  <cp:revision>11</cp:revision>
  <dc:subject/>
  <dc:title>Blueprint Plans</dc:title>
</cp:coreProperties>
</file>