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2366-13F7-4107-9B2D-61B894F7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27129-68C1-4DE4-B81B-FDE2AD0A6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43AD1-DA92-4569-AAEE-5B32BACB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1E15-4ACA-4224-B863-41A3188D43D9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F88F2-3547-4122-A2A8-F5848A65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6661-7932-4A1B-AA10-8EB5F4D5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E458-A08D-498F-93D2-68F7D75BF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43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80D1-FA12-4205-A707-7AA95B09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48B6C-5120-4AF9-87AB-1BA1E0C5E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F955B-F780-4CB0-9203-976F25F6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1E15-4ACA-4224-B863-41A3188D43D9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D3252-1DBC-4FE6-82FE-156D112D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BC840-BB6D-4D7E-BB56-1C890645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E458-A08D-498F-93D2-68F7D75BF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19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27D17-E63B-485F-8ADA-08E55B9FD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D72F6-12B5-45D2-AABC-4E87B288A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7465B-22D1-4020-8AE8-506B4812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1E15-4ACA-4224-B863-41A3188D43D9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3F5D1-8D20-405A-89EE-E8CCBD70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9736E-B671-4A0C-A254-DDAF1B60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E458-A08D-498F-93D2-68F7D75BF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22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3955-9806-4A4C-8A91-6166C6C4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19F32-3EA5-4D8F-9232-620276B17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01980-C276-4BA1-8C1C-CF4670389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1E15-4ACA-4224-B863-41A3188D43D9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E3ADB-AB4E-4ED3-AAAE-8AE26183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6B346-8B18-4401-98CD-BE2BE05A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E458-A08D-498F-93D2-68F7D75BF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32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B375-F6C1-425B-8CF4-854F8F47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E9843-0CB8-4024-81A2-6339A967A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57902-0128-4BB9-BBD0-7555FB6F0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1E15-4ACA-4224-B863-41A3188D43D9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9D0DC-D97A-49FC-99BB-87941F61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7B3A9-8CC2-46C8-B9C7-C07AE563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E458-A08D-498F-93D2-68F7D75BF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63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2123-C577-4F82-9959-D2BDCB20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A7144-F553-4C34-8CBA-985A837D5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A0AC6-EA4D-4281-B822-0920C1269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12A8E-B3DF-4E18-A720-18C42180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1E15-4ACA-4224-B863-41A3188D43D9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509E-0472-4E10-908B-33855D8F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01F1F-811D-4995-B294-9F01E448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E458-A08D-498F-93D2-68F7D75BF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24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AAA-BF0F-4299-A8B6-19E9CC90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A198-04DE-493D-90A7-7D376D2D8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3D2B8-4599-4D7E-9CE3-847DE4B01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E561D-ED97-451B-A1CA-29A854D9A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CE7CE-6D10-4065-999D-221DB11A0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92CEA-C8BB-4C15-BB41-F961F19A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1E15-4ACA-4224-B863-41A3188D43D9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81F86-A709-404A-9FAE-72858541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BC31F0-9DB7-431F-9004-E9813988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E458-A08D-498F-93D2-68F7D75BF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31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DFA7-CC3B-4F91-8619-7248A23B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4918C-3FA0-427D-89EE-54ADEB850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1E15-4ACA-4224-B863-41A3188D43D9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472CC-356A-4457-9C99-75FFFD91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4B786-3350-4EEC-8DA8-0CF43B53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E458-A08D-498F-93D2-68F7D75BF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71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14B8D-592B-447A-88E9-B5F5048B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1E15-4ACA-4224-B863-41A3188D43D9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856EA-09B7-4DDE-B8AD-B9DC33D6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845A0-7841-4B96-8F25-0DB4F618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E458-A08D-498F-93D2-68F7D75BF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46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69508-AE68-4199-B721-670E8B21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80268-F139-4F62-AB9A-342CF0DE2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8362F-964A-4F69-A433-B20B80561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05AA0-5EDF-4F3C-9A74-43486949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1E15-4ACA-4224-B863-41A3188D43D9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FC020-187E-47D9-AB91-4F95CDD7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F22ED-D4B9-47C5-A56E-57BC2C9E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E458-A08D-498F-93D2-68F7D75BF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34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22B2-D3C2-493F-B534-598DFE525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F69C7-3C61-41D6-B4A6-BC1BEE910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8B2DF-F280-40EA-B553-4F41DF50C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90F8E-74BA-4C9E-8044-833D4BB7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1E15-4ACA-4224-B863-41A3188D43D9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01C89-F7C9-49B6-B14E-E59F4CF9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D4770-E066-43F4-9685-00FD8CDD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E458-A08D-498F-93D2-68F7D75BF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53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82AD7-4D5F-433B-A27D-9A348F2B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B2847-E33E-417D-8FE5-C661B575E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7386D-62FE-44DC-A336-A80EC6C7E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1E15-4ACA-4224-B863-41A3188D43D9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2F3A1-D725-4F2E-80CC-0BE14FE2E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12BA9-01F8-462E-B120-2154B797F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9E458-A08D-498F-93D2-68F7D75BF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69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F613F9-6A69-416C-957A-F212969F2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62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6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B261ED-7223-4DC0-A55F-14B679DAE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6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C8533D-831C-4BE0-90FF-F337F4357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3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8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20D2FE-F7C4-4141-B313-3B9B3AED5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5B9886-5D54-4F94-8796-61BD9CC90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3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Jis jo</dc:creator>
  <cp:lastModifiedBy>Jis jo</cp:lastModifiedBy>
  <cp:revision>1</cp:revision>
  <dcterms:created xsi:type="dcterms:W3CDTF">2020-04-13T06:22:09Z</dcterms:created>
  <dcterms:modified xsi:type="dcterms:W3CDTF">2020-04-13T06:35:05Z</dcterms:modified>
</cp:coreProperties>
</file>