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0" r:id="rId6"/>
    <p:sldId id="269" r:id="rId7"/>
    <p:sldId id="271" r:id="rId8"/>
    <p:sldId id="277" r:id="rId9"/>
    <p:sldId id="272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platform for home made delights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59528" y="1005351"/>
            <a:ext cx="5263463" cy="52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BEB77F-A027-510D-48D2-EA1AC87F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3ADE-221B-B950-2F28-E9A02D59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Think once before wasting </a:t>
            </a:r>
            <a:r>
              <a:rPr lang="en-IN"/>
              <a:t>the food</a:t>
            </a:r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59AB2CC-B865-1BCE-9B7B-9064AF06D2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24" b="31224"/>
          <a:stretch>
            <a:fillRect/>
          </a:stretch>
        </p:blipFill>
        <p:spPr>
          <a:xfrm>
            <a:off x="798699" y="350893"/>
            <a:ext cx="9890434" cy="3714069"/>
          </a:xfrm>
        </p:spPr>
      </p:pic>
    </p:spTree>
    <p:extLst>
      <p:ext uri="{BB962C8B-B14F-4D97-AF65-F5344CB8AC3E}">
        <p14:creationId xmlns:p14="http://schemas.microsoft.com/office/powerpoint/2010/main" val="344593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44D9-9B76-D1AA-05F7-3DCD66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B31D-2382-874B-AC69-87FFC3E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Challenges face by people to find good quality homemade meals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underutilization of cooking skills of housewives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Women depending on their husbands for everything as they are not financially independent</a:t>
            </a:r>
          </a:p>
        </p:txBody>
      </p:sp>
    </p:spTree>
    <p:extLst>
      <p:ext uri="{BB962C8B-B14F-4D97-AF65-F5344CB8AC3E}">
        <p14:creationId xmlns:p14="http://schemas.microsoft.com/office/powerpoint/2010/main" val="879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3D2C-1740-C4E8-C97B-EF147085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8C0C-DD63-956E-9FE7-B3D8EEC1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Mana will provide a platform for connecting Housewives and consumers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there is increasing demand for home cooked meals  it will give people a place to get home cook meals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will provide opportunities for housewives to earn and can give them employment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will bridge the gap between home cooks looking to share their culinary skills and consumers seeking authentic homemade food 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6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3DC1-D862-A936-94A0-45FCF81A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Mana will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1B04-2E2C-E742-1D07-A72DAEA3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Meal Listings and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Scheduling and ordering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Real-time notification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Review and ratings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Geolocation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Payment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Cart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A407-B953-7A78-5B4D-6E883595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1950097"/>
            <a:ext cx="5710335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64A6-3754-01DB-7D76-01F7CCD4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239" y="491876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Front page </a:t>
            </a:r>
            <a:r>
              <a:rPr lang="en-IN" dirty="0" err="1"/>
              <a:t>figma</a:t>
            </a:r>
            <a:r>
              <a:rPr lang="en-IN" dirty="0"/>
              <a:t> design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50ECD-8FCA-0311-3119-C3538607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15646" r="20123" b="31565"/>
          <a:stretch/>
        </p:blipFill>
        <p:spPr>
          <a:xfrm>
            <a:off x="1562072" y="1942633"/>
            <a:ext cx="8820758" cy="44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D29-6811-A435-61CC-8A7B662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DF0-031F-391F-8A07-58EEF0D2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Home cooks (housewives)</a:t>
            </a:r>
          </a:p>
          <a:p>
            <a:pPr marL="0" indent="0">
              <a:buNone/>
            </a:pPr>
            <a:r>
              <a:rPr lang="en-IN" dirty="0"/>
              <a:t>Where they can mention their specialities and can put pricing according to them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Consumers</a:t>
            </a:r>
          </a:p>
          <a:p>
            <a:pPr marL="0" indent="0">
              <a:buNone/>
            </a:pPr>
            <a:r>
              <a:rPr lang="en-IN" dirty="0"/>
              <a:t>They can search and sort whatever they want to eat they will get sorted results according to the ratings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Admins</a:t>
            </a:r>
          </a:p>
          <a:p>
            <a:pPr marL="0" indent="0">
              <a:buNone/>
            </a:pPr>
            <a:r>
              <a:rPr lang="en-IN" dirty="0"/>
              <a:t>They can manage all the profiles</a:t>
            </a:r>
          </a:p>
        </p:txBody>
      </p:sp>
    </p:spTree>
    <p:extLst>
      <p:ext uri="{BB962C8B-B14F-4D97-AF65-F5344CB8AC3E}">
        <p14:creationId xmlns:p14="http://schemas.microsoft.com/office/powerpoint/2010/main" val="6673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F45-5E1A-ED9A-A759-77F279D1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B176-5572-AEE9-7D47-9AB873E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Prototyping</a:t>
            </a:r>
          </a:p>
          <a:p>
            <a:r>
              <a:rPr lang="en-IN" dirty="0"/>
              <a:t>Figma</a:t>
            </a:r>
          </a:p>
          <a:p>
            <a:r>
              <a:rPr lang="en-IN" b="1" dirty="0"/>
              <a:t>Front end </a:t>
            </a:r>
          </a:p>
          <a:p>
            <a:r>
              <a:rPr lang="en-IN" dirty="0"/>
              <a:t>HTML CSS </a:t>
            </a:r>
            <a:r>
              <a:rPr lang="en-IN" dirty="0" err="1"/>
              <a:t>javascript</a:t>
            </a:r>
            <a:r>
              <a:rPr lang="en-IN" dirty="0"/>
              <a:t> and react with bootstrap</a:t>
            </a:r>
          </a:p>
          <a:p>
            <a:r>
              <a:rPr lang="en-IN" b="1" dirty="0"/>
              <a:t>Back end</a:t>
            </a:r>
          </a:p>
          <a:p>
            <a:r>
              <a:rPr lang="en-IN" dirty="0"/>
              <a:t>Spring boot and </a:t>
            </a:r>
            <a:r>
              <a:rPr lang="en-IN" dirty="0" err="1"/>
              <a:t>Sql</a:t>
            </a:r>
            <a:r>
              <a:rPr lang="en-IN" dirty="0"/>
              <a:t> and no </a:t>
            </a:r>
            <a:r>
              <a:rPr lang="en-IN" dirty="0" err="1"/>
              <a:t>sql</a:t>
            </a:r>
            <a:r>
              <a:rPr lang="en-IN" dirty="0"/>
              <a:t>(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r>
              <a:rPr lang="en-IN" dirty="0"/>
              <a:t>Some microservices for payment  and some API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EADC-9465-A826-86A9-1D9E9799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37" y="2230202"/>
            <a:ext cx="5166192" cy="31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8976-9B7F-1B9B-A05F-11DAB028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4F70-D6F9-D28A-86EC-0FE8504A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Prototyping making UI of our website    (Ram , Pratham)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 end development  (Everyone)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 Development (Everyone)</a:t>
            </a:r>
          </a:p>
          <a:p>
            <a:pPr marL="0" indent="0">
              <a:buNone/>
            </a:pPr>
            <a:r>
              <a:rPr lang="en-IN" b="1" dirty="0"/>
              <a:t>Database Setup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Sql</a:t>
            </a:r>
            <a:r>
              <a:rPr lang="en-IN" dirty="0"/>
              <a:t>(</a:t>
            </a:r>
            <a:r>
              <a:rPr lang="en-IN" dirty="0" err="1"/>
              <a:t>Himasri</a:t>
            </a:r>
            <a:r>
              <a:rPr lang="en-IN" dirty="0"/>
              <a:t> , </a:t>
            </a:r>
            <a:r>
              <a:rPr lang="en-IN" dirty="0" err="1"/>
              <a:t>Rakshith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 </a:t>
            </a:r>
            <a:r>
              <a:rPr lang="en-IN" dirty="0" err="1"/>
              <a:t>sql</a:t>
            </a:r>
            <a:r>
              <a:rPr lang="en-IN" dirty="0"/>
              <a:t> (Pratham)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Microservices implementation (Everyone)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D0A63-44ED-1BAF-125D-700B74E2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3752" y="2765390"/>
            <a:ext cx="4531928" cy="24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21A0-B7A0-6B5F-84A9-E53E8D73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3E86-CB17-A2ED-738D-0717F798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get our revenue from each transaction </a:t>
            </a:r>
          </a:p>
          <a:p>
            <a:r>
              <a:rPr lang="en-IN" dirty="0"/>
              <a:t>The cooks will put the prices and it will automatically list 40% more priced on website</a:t>
            </a:r>
          </a:p>
          <a:p>
            <a:r>
              <a:rPr lang="en-IN" dirty="0"/>
              <a:t>From that 18 percent will go for </a:t>
            </a:r>
            <a:r>
              <a:rPr lang="en-IN" dirty="0" err="1"/>
              <a:t>gst</a:t>
            </a:r>
            <a:r>
              <a:rPr lang="en-IN" dirty="0"/>
              <a:t> and 10% for ordering and 2% for </a:t>
            </a:r>
            <a:r>
              <a:rPr lang="en-IN" dirty="0" err="1"/>
              <a:t>mantaning</a:t>
            </a:r>
            <a:r>
              <a:rPr lang="en-IN" dirty="0"/>
              <a:t> the sites and server</a:t>
            </a:r>
          </a:p>
          <a:p>
            <a:r>
              <a:rPr lang="en-IN" dirty="0"/>
              <a:t>But we can get the clear idea only after implementing it in real time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301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{7368B359-125A-4BC5-83C3-F49B047E29A7}tf33845126_win32</Template>
  <TotalTime>70</TotalTime>
  <Words>332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Mana</vt:lpstr>
      <vt:lpstr>Problem Statement</vt:lpstr>
      <vt:lpstr>About Mana</vt:lpstr>
      <vt:lpstr>Key features Mana will have</vt:lpstr>
      <vt:lpstr>       Front page figma design example</vt:lpstr>
      <vt:lpstr>User roles</vt:lpstr>
      <vt:lpstr>Technology Stack</vt:lpstr>
      <vt:lpstr>Implementation Phases</vt:lpstr>
      <vt:lpstr>Business model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</dc:title>
  <dc:creator>Pratham Saxena</dc:creator>
  <cp:lastModifiedBy>Pratham Saxena</cp:lastModifiedBy>
  <cp:revision>22</cp:revision>
  <dcterms:created xsi:type="dcterms:W3CDTF">2023-12-07T06:47:49Z</dcterms:created>
  <dcterms:modified xsi:type="dcterms:W3CDTF">2023-12-09T04:28:55Z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