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ACA"/>
          </a:solidFill>
        </a:fill>
      </a:tcStyle>
    </a:wholeTbl>
    <a:band2H>
      <a:tcTxStyle/>
      <a:tcStyle>
        <a:tcBdr/>
        <a:fill>
          <a:solidFill>
            <a:srgbClr val="F2E7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5CB"/>
          </a:solidFill>
        </a:fill>
      </a:tcStyle>
    </a:wholeTbl>
    <a:band2H>
      <a:tcTxStyle/>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1DE"/>
          </a:solidFill>
        </a:fill>
      </a:tcStyle>
    </a:wholeTbl>
    <a:band2H>
      <a:tcTxStyle/>
      <a:tcStyle>
        <a:tcBdr/>
        <a:fill>
          <a:solidFill>
            <a:srgbClr val="EFE9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xfrm>
            <a:off x="1143000" y="685800"/>
            <a:ext cx="4572000" cy="3429000"/>
          </a:xfrm>
          <a:prstGeom prst="rect">
            <a:avLst/>
          </a:prstGeom>
        </p:spPr>
        <p:txBody>
          <a:bodyPr/>
          <a:lstStyle/>
          <a:p>
            <a:endParaRPr/>
          </a:p>
        </p:txBody>
      </p:sp>
      <p:sp>
        <p:nvSpPr>
          <p:cNvPr id="257" name="Shape 257"/>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n-lt"/>
        <a:ea typeface="+mn-ea"/>
        <a:cs typeface="+mn-cs"/>
        <a:sym typeface="Century Gothic"/>
      </a:defRPr>
    </a:lvl1pPr>
    <a:lvl2pPr indent="228600" defTabSz="457200" latinLnBrk="0">
      <a:defRPr sz="1200">
        <a:solidFill>
          <a:srgbClr val="FFFFFF"/>
        </a:solidFill>
        <a:latin typeface="+mn-lt"/>
        <a:ea typeface="+mn-ea"/>
        <a:cs typeface="+mn-cs"/>
        <a:sym typeface="Century Gothic"/>
      </a:defRPr>
    </a:lvl2pPr>
    <a:lvl3pPr indent="457200" defTabSz="457200" latinLnBrk="0">
      <a:defRPr sz="1200">
        <a:solidFill>
          <a:srgbClr val="FFFFFF"/>
        </a:solidFill>
        <a:latin typeface="+mn-lt"/>
        <a:ea typeface="+mn-ea"/>
        <a:cs typeface="+mn-cs"/>
        <a:sym typeface="Century Gothic"/>
      </a:defRPr>
    </a:lvl3pPr>
    <a:lvl4pPr indent="685800" defTabSz="457200" latinLnBrk="0">
      <a:defRPr sz="1200">
        <a:solidFill>
          <a:srgbClr val="FFFFFF"/>
        </a:solidFill>
        <a:latin typeface="+mn-lt"/>
        <a:ea typeface="+mn-ea"/>
        <a:cs typeface="+mn-cs"/>
        <a:sym typeface="Century Gothic"/>
      </a:defRPr>
    </a:lvl4pPr>
    <a:lvl5pPr indent="914400" defTabSz="457200" latinLnBrk="0">
      <a:defRPr sz="1200">
        <a:solidFill>
          <a:srgbClr val="FFFFFF"/>
        </a:solidFill>
        <a:latin typeface="+mn-lt"/>
        <a:ea typeface="+mn-ea"/>
        <a:cs typeface="+mn-cs"/>
        <a:sym typeface="Century Gothic"/>
      </a:defRPr>
    </a:lvl5pPr>
    <a:lvl6pPr indent="1143000" defTabSz="457200" latinLnBrk="0">
      <a:defRPr sz="1200">
        <a:solidFill>
          <a:srgbClr val="FFFFFF"/>
        </a:solidFill>
        <a:latin typeface="+mn-lt"/>
        <a:ea typeface="+mn-ea"/>
        <a:cs typeface="+mn-cs"/>
        <a:sym typeface="Century Gothic"/>
      </a:defRPr>
    </a:lvl6pPr>
    <a:lvl7pPr indent="1371600" defTabSz="457200" latinLnBrk="0">
      <a:defRPr sz="1200">
        <a:solidFill>
          <a:srgbClr val="FFFFFF"/>
        </a:solidFill>
        <a:latin typeface="+mn-lt"/>
        <a:ea typeface="+mn-ea"/>
        <a:cs typeface="+mn-cs"/>
        <a:sym typeface="Century Gothic"/>
      </a:defRPr>
    </a:lvl7pPr>
    <a:lvl8pPr indent="1600200" defTabSz="457200" latinLnBrk="0">
      <a:defRPr sz="1200">
        <a:solidFill>
          <a:srgbClr val="FFFFFF"/>
        </a:solidFill>
        <a:latin typeface="+mn-lt"/>
        <a:ea typeface="+mn-ea"/>
        <a:cs typeface="+mn-cs"/>
        <a:sym typeface="Century Gothic"/>
      </a:defRPr>
    </a:lvl8pPr>
    <a:lvl9pPr indent="1828800" defTabSz="457200" latinLnBrk="0">
      <a:defRPr sz="1200">
        <a:solidFill>
          <a:srgbClr val="FFFFFF"/>
        </a:solidFill>
        <a:latin typeface="+mn-lt"/>
        <a:ea typeface="+mn-ea"/>
        <a:cs typeface="+mn-cs"/>
        <a:sym typeface="Century Gothic"/>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7"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8"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9"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0"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21"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22"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3" name="Title Text"/>
          <p:cNvSpPr txBox="1">
            <a:spLocks noGrp="1"/>
          </p:cNvSpPr>
          <p:nvPr>
            <p:ph type="title"/>
          </p:nvPr>
        </p:nvSpPr>
        <p:spPr>
          <a:xfrm>
            <a:off x="1154954" y="1447800"/>
            <a:ext cx="8825660" cy="3329581"/>
          </a:xfrm>
          <a:prstGeom prst="rect">
            <a:avLst/>
          </a:prstGeom>
        </p:spPr>
        <p:txBody>
          <a:bodyPr anchor="b">
            <a:normAutofit/>
          </a:bodyPr>
          <a:lstStyle>
            <a:lvl1pPr>
              <a:defRPr sz="7200"/>
            </a:lvl1pPr>
          </a:lstStyle>
          <a:p>
            <a:r>
              <a:t>Title Text</a:t>
            </a:r>
          </a:p>
        </p:txBody>
      </p:sp>
      <p:sp>
        <p:nvSpPr>
          <p:cNvPr id="24" name="Body Level One…"/>
          <p:cNvSpPr txBox="1">
            <a:spLocks noGrp="1"/>
          </p:cNvSpPr>
          <p:nvPr>
            <p:ph type="body" sz="quarter" idx="1"/>
          </p:nvPr>
        </p:nvSpPr>
        <p:spPr>
          <a:xfrm>
            <a:off x="1154954" y="4777380"/>
            <a:ext cx="8825660" cy="861421"/>
          </a:xfrm>
          <a:prstGeom prst="rect">
            <a:avLst/>
          </a:prstGeom>
        </p:spPr>
        <p:txBody>
          <a:bodyPr/>
          <a:lstStyle>
            <a:lvl1pPr marL="0" indent="0">
              <a:buClrTx/>
              <a:buSzTx/>
              <a:buNone/>
              <a:defRPr cap="all">
                <a:solidFill>
                  <a:srgbClr val="8AD0D6"/>
                </a:solidFill>
              </a:defRPr>
            </a:lvl1pPr>
            <a:lvl2pPr marL="0" indent="457200">
              <a:buClrTx/>
              <a:buSzTx/>
              <a:buNone/>
              <a:defRPr cap="all">
                <a:solidFill>
                  <a:srgbClr val="8AD0D6"/>
                </a:solidFill>
              </a:defRPr>
            </a:lvl2pPr>
            <a:lvl3pPr marL="0" indent="914400">
              <a:buClrTx/>
              <a:buSzTx/>
              <a:buNone/>
              <a:defRPr cap="all">
                <a:solidFill>
                  <a:srgbClr val="8AD0D6"/>
                </a:solidFill>
              </a:defRPr>
            </a:lvl3pPr>
            <a:lvl4pPr marL="0" indent="1371600">
              <a:buClrTx/>
              <a:buSzTx/>
              <a:buNone/>
              <a:defRPr cap="all">
                <a:solidFill>
                  <a:srgbClr val="8AD0D6"/>
                </a:solidFill>
              </a:defRPr>
            </a:lvl4pPr>
            <a:lvl5pPr marL="0" indent="1828800">
              <a:buClrTx/>
              <a:buSzTx/>
              <a:buNone/>
              <a:defRPr cap="all">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pic>
        <p:nvPicPr>
          <p:cNvPr id="146"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47"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48"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49"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150"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51"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52" name="Title Text"/>
          <p:cNvSpPr txBox="1">
            <a:spLocks noGrp="1"/>
          </p:cNvSpPr>
          <p:nvPr>
            <p:ph type="title"/>
          </p:nvPr>
        </p:nvSpPr>
        <p:spPr>
          <a:xfrm>
            <a:off x="1154955" y="4800586"/>
            <a:ext cx="8825658" cy="566739"/>
          </a:xfrm>
          <a:prstGeom prst="rect">
            <a:avLst/>
          </a:prstGeom>
        </p:spPr>
        <p:txBody>
          <a:bodyPr anchor="b">
            <a:normAutofit/>
          </a:bodyPr>
          <a:lstStyle>
            <a:lvl1pPr>
              <a:defRPr sz="2400"/>
            </a:lvl1pPr>
          </a:lstStyle>
          <a:p>
            <a:r>
              <a:t>Title Text</a:t>
            </a:r>
          </a:p>
        </p:txBody>
      </p:sp>
      <p:sp>
        <p:nvSpPr>
          <p:cNvPr id="153" name="Picture Placeholder 2"/>
          <p:cNvSpPr>
            <a:spLocks noGrp="1"/>
          </p:cNvSpPr>
          <p:nvPr>
            <p:ph type="pic" sz="half" idx="21"/>
          </p:nvPr>
        </p:nvSpPr>
        <p:spPr>
          <a:xfrm>
            <a:off x="1154954" y="685799"/>
            <a:ext cx="8825660" cy="3640668"/>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54" name="Body Level One…"/>
          <p:cNvSpPr txBox="1">
            <a:spLocks noGrp="1"/>
          </p:cNvSpPr>
          <p:nvPr>
            <p:ph type="body" sz="quarter" idx="1"/>
          </p:nvPr>
        </p:nvSpPr>
        <p:spPr>
          <a:xfrm>
            <a:off x="1154955" y="5367325"/>
            <a:ext cx="8825657"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pic>
        <p:nvPicPr>
          <p:cNvPr id="162"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63"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64"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65"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166"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6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68" name="Title Text"/>
          <p:cNvSpPr txBox="1">
            <a:spLocks noGrp="1"/>
          </p:cNvSpPr>
          <p:nvPr>
            <p:ph type="title"/>
          </p:nvPr>
        </p:nvSpPr>
        <p:spPr>
          <a:xfrm>
            <a:off x="1154954" y="1447800"/>
            <a:ext cx="8825659" cy="1981200"/>
          </a:xfrm>
          <a:prstGeom prst="rect">
            <a:avLst/>
          </a:prstGeom>
        </p:spPr>
        <p:txBody>
          <a:bodyPr>
            <a:normAutofit/>
          </a:bodyPr>
          <a:lstStyle>
            <a:lvl1pPr>
              <a:defRPr sz="4800"/>
            </a:lvl1pPr>
          </a:lstStyle>
          <a:p>
            <a:r>
              <a:t>Title Text</a:t>
            </a:r>
          </a:p>
        </p:txBody>
      </p:sp>
      <p:sp>
        <p:nvSpPr>
          <p:cNvPr id="169" name="Body Level One…"/>
          <p:cNvSpPr txBox="1">
            <a:spLocks noGrp="1"/>
          </p:cNvSpPr>
          <p:nvPr>
            <p:ph type="body" sz="half" idx="1"/>
          </p:nvPr>
        </p:nvSpPr>
        <p:spPr>
          <a:xfrm>
            <a:off x="1154954" y="3657600"/>
            <a:ext cx="8825659" cy="2362200"/>
          </a:xfrm>
          <a:prstGeom prst="rect">
            <a:avLst/>
          </a:prstGeom>
        </p:spPr>
        <p:txBody>
          <a:bodyPr anchor="ctr"/>
          <a:lstStyle>
            <a:lvl1pPr marL="0" indent="0">
              <a:buClrTx/>
              <a:buSzTx/>
              <a:buNone/>
              <a:defRPr sz="1800"/>
            </a:lvl1pPr>
            <a:lvl2pPr marL="0" indent="457200">
              <a:buClrTx/>
              <a:buSzTx/>
              <a:buNone/>
              <a:defRPr sz="1800"/>
            </a:lvl2pPr>
            <a:lvl3pPr marL="0" indent="914400">
              <a:buClrTx/>
              <a:buSzTx/>
              <a:buNone/>
              <a:defRPr sz="1800"/>
            </a:lvl3pPr>
            <a:lvl4pPr marL="0" indent="1371600">
              <a:buClrTx/>
              <a:buSzTx/>
              <a:buNone/>
              <a:defRPr sz="1800"/>
            </a:lvl4pPr>
            <a:lvl5pPr marL="0" indent="1828800">
              <a:buClrTx/>
              <a:buSzTx/>
              <a:buNone/>
              <a:defRPr sz="1800"/>
            </a:lvl5pPr>
          </a:lstStyle>
          <a:p>
            <a:r>
              <a:t>Body Level One</a:t>
            </a:r>
          </a:p>
          <a:p>
            <a:pPr lvl="1"/>
            <a:r>
              <a:t>Body Level Two</a:t>
            </a:r>
          </a:p>
          <a:p>
            <a:pPr lvl="2"/>
            <a:r>
              <a:t>Body Level Three</a:t>
            </a:r>
          </a:p>
          <a:p>
            <a:pPr lvl="3"/>
            <a:r>
              <a:t>Body Level Four</a:t>
            </a:r>
          </a:p>
          <a:p>
            <a:pPr lvl="4"/>
            <a:r>
              <a:t>Body Level Five</a:t>
            </a:r>
          </a:p>
        </p:txBody>
      </p:sp>
      <p:sp>
        <p:nvSpPr>
          <p:cNvPr id="1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pic>
        <p:nvPicPr>
          <p:cNvPr id="177"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78"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79"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80"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181"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82"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83" name="Title Text"/>
          <p:cNvSpPr txBox="1">
            <a:spLocks noGrp="1"/>
          </p:cNvSpPr>
          <p:nvPr>
            <p:ph type="title"/>
          </p:nvPr>
        </p:nvSpPr>
        <p:spPr>
          <a:xfrm>
            <a:off x="1574800" y="1447800"/>
            <a:ext cx="7999316" cy="2323375"/>
          </a:xfrm>
          <a:prstGeom prst="rect">
            <a:avLst/>
          </a:prstGeom>
        </p:spPr>
        <p:txBody>
          <a:bodyPr>
            <a:normAutofit/>
          </a:bodyPr>
          <a:lstStyle>
            <a:lvl1pPr>
              <a:defRPr sz="4800"/>
            </a:lvl1pPr>
          </a:lstStyle>
          <a:p>
            <a:r>
              <a:t>Title Text</a:t>
            </a:r>
          </a:p>
        </p:txBody>
      </p:sp>
      <p:sp>
        <p:nvSpPr>
          <p:cNvPr id="184" name="Body Level One…"/>
          <p:cNvSpPr txBox="1">
            <a:spLocks noGrp="1"/>
          </p:cNvSpPr>
          <p:nvPr>
            <p:ph type="body" sz="quarter" idx="1"/>
          </p:nvPr>
        </p:nvSpPr>
        <p:spPr>
          <a:xfrm>
            <a:off x="1930400" y="3771174"/>
            <a:ext cx="7279649" cy="342175"/>
          </a:xfrm>
          <a:prstGeom prst="rect">
            <a:avLst/>
          </a:prstGeom>
        </p:spPr>
        <p:txBody>
          <a:bodyPr/>
          <a:lstStyle>
            <a:lvl1pPr marL="0" indent="0">
              <a:buClrTx/>
              <a:buSzTx/>
              <a:buNone/>
              <a:defRPr sz="1400" cap="small">
                <a:solidFill>
                  <a:srgbClr val="8AD0D6"/>
                </a:solidFill>
              </a:defRPr>
            </a:lvl1pPr>
            <a:lvl2pPr marL="0" indent="457200">
              <a:buClrTx/>
              <a:buSzTx/>
              <a:buNone/>
              <a:defRPr sz="1400" cap="small">
                <a:solidFill>
                  <a:srgbClr val="8AD0D6"/>
                </a:solidFill>
              </a:defRPr>
            </a:lvl2pPr>
            <a:lvl3pPr marL="0" indent="914400">
              <a:buClrTx/>
              <a:buSzTx/>
              <a:buNone/>
              <a:defRPr sz="1400" cap="small">
                <a:solidFill>
                  <a:srgbClr val="8AD0D6"/>
                </a:solidFill>
              </a:defRPr>
            </a:lvl3pPr>
            <a:lvl4pPr marL="0" indent="1371600">
              <a:buClrTx/>
              <a:buSzTx/>
              <a:buNone/>
              <a:defRPr sz="1400" cap="small">
                <a:solidFill>
                  <a:srgbClr val="8AD0D6"/>
                </a:solidFill>
              </a:defRPr>
            </a:lvl4pPr>
            <a:lvl5pPr marL="0" indent="1828800">
              <a:buClrTx/>
              <a:buSzTx/>
              <a:buNone/>
              <a:defRPr sz="1400" cap="small">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185" name="Text Placeholder 3"/>
          <p:cNvSpPr>
            <a:spLocks noGrp="1"/>
          </p:cNvSpPr>
          <p:nvPr>
            <p:ph type="body" sz="quarter" idx="21"/>
          </p:nvPr>
        </p:nvSpPr>
        <p:spPr>
          <a:xfrm>
            <a:off x="1154954" y="4350656"/>
            <a:ext cx="8825659" cy="1676401"/>
          </a:xfrm>
          <a:prstGeom prst="rect">
            <a:avLst/>
          </a:prstGeom>
        </p:spPr>
        <p:txBody>
          <a:bodyPr anchor="ctr"/>
          <a:lstStyle/>
          <a:p>
            <a:pPr marL="0" indent="0">
              <a:buClrTx/>
              <a:buSzTx/>
              <a:buNone/>
              <a:defRPr sz="1800"/>
            </a:pPr>
            <a:endParaRPr/>
          </a:p>
        </p:txBody>
      </p:sp>
      <p:sp>
        <p:nvSpPr>
          <p:cNvPr id="186" name="TextBox 11"/>
          <p:cNvSpPr txBox="1"/>
          <p:nvPr/>
        </p:nvSpPr>
        <p:spPr>
          <a:xfrm>
            <a:off x="944014" y="971253"/>
            <a:ext cx="710473" cy="18187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2200">
                <a:solidFill>
                  <a:srgbClr val="8AD0D6"/>
                </a:solidFill>
                <a:latin typeface="Arial"/>
                <a:ea typeface="Arial"/>
                <a:cs typeface="Arial"/>
                <a:sym typeface="Arial"/>
              </a:defRPr>
            </a:lvl1pPr>
          </a:lstStyle>
          <a:p>
            <a:r>
              <a:t>“</a:t>
            </a:r>
          </a:p>
        </p:txBody>
      </p:sp>
      <p:sp>
        <p:nvSpPr>
          <p:cNvPr id="187" name="TextBox 14"/>
          <p:cNvSpPr txBox="1"/>
          <p:nvPr/>
        </p:nvSpPr>
        <p:spPr>
          <a:xfrm>
            <a:off x="9376209" y="2613786"/>
            <a:ext cx="710473" cy="18187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2200">
                <a:solidFill>
                  <a:srgbClr val="8AD0D6"/>
                </a:solidFill>
                <a:latin typeface="Arial"/>
                <a:ea typeface="Arial"/>
                <a:cs typeface="Arial"/>
                <a:sym typeface="Arial"/>
              </a:defRPr>
            </a:lvl1pPr>
          </a:lstStyle>
          <a:p>
            <a:r>
              <a:t>”</a:t>
            </a:r>
          </a:p>
        </p:txBody>
      </p:sp>
      <p:sp>
        <p:nvSpPr>
          <p:cNvPr id="1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pic>
        <p:nvPicPr>
          <p:cNvPr id="195"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96"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97"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98"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199"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200"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01" name="Title Text"/>
          <p:cNvSpPr txBox="1">
            <a:spLocks noGrp="1"/>
          </p:cNvSpPr>
          <p:nvPr>
            <p:ph type="title"/>
          </p:nvPr>
        </p:nvSpPr>
        <p:spPr>
          <a:xfrm>
            <a:off x="1154954" y="3124200"/>
            <a:ext cx="8825660" cy="1653181"/>
          </a:xfrm>
          <a:prstGeom prst="rect">
            <a:avLst/>
          </a:prstGeom>
        </p:spPr>
        <p:txBody>
          <a:bodyPr anchor="b">
            <a:normAutofit/>
          </a:bodyPr>
          <a:lstStyle>
            <a:lvl1pPr>
              <a:defRPr sz="4000"/>
            </a:lvl1pPr>
          </a:lstStyle>
          <a:p>
            <a:r>
              <a:t>Title Text</a:t>
            </a:r>
          </a:p>
        </p:txBody>
      </p:sp>
      <p:sp>
        <p:nvSpPr>
          <p:cNvPr id="202" name="Body Level One…"/>
          <p:cNvSpPr txBox="1">
            <a:spLocks noGrp="1"/>
          </p:cNvSpPr>
          <p:nvPr>
            <p:ph type="body" sz="quarter" idx="1"/>
          </p:nvPr>
        </p:nvSpPr>
        <p:spPr>
          <a:xfrm>
            <a:off x="1154954" y="4777380"/>
            <a:ext cx="8825659" cy="860401"/>
          </a:xfrm>
          <a:prstGeom prst="rect">
            <a:avLst/>
          </a:prstGeom>
        </p:spPr>
        <p:txBody>
          <a:bodyPr/>
          <a:lstStyle>
            <a:lvl1pPr marL="0" indent="0">
              <a:buClrTx/>
              <a:buSzTx/>
              <a:buNone/>
              <a:defRPr>
                <a:solidFill>
                  <a:srgbClr val="8AD0D6"/>
                </a:solidFill>
              </a:defRPr>
            </a:lvl1pPr>
            <a:lvl2pPr marL="0" indent="457200">
              <a:buClrTx/>
              <a:buSzTx/>
              <a:buNone/>
              <a:defRPr>
                <a:solidFill>
                  <a:srgbClr val="8AD0D6"/>
                </a:solidFill>
              </a:defRPr>
            </a:lvl2pPr>
            <a:lvl3pPr marL="0" indent="914400">
              <a:buClrTx/>
              <a:buSzTx/>
              <a:buNone/>
              <a:defRPr>
                <a:solidFill>
                  <a:srgbClr val="8AD0D6"/>
                </a:solidFill>
              </a:defRPr>
            </a:lvl3pPr>
            <a:lvl4pPr marL="0" indent="1371600">
              <a:buClrTx/>
              <a:buSzTx/>
              <a:buNone/>
              <a:defRPr>
                <a:solidFill>
                  <a:srgbClr val="8AD0D6"/>
                </a:solidFill>
              </a:defRPr>
            </a:lvl4pPr>
            <a:lvl5pPr marL="0" indent="1828800">
              <a:buClrTx/>
              <a:buSzTx/>
              <a:buNone/>
              <a:defRPr>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3 Column">
    <p:spTree>
      <p:nvGrpSpPr>
        <p:cNvPr id="1" name=""/>
        <p:cNvGrpSpPr/>
        <p:nvPr/>
      </p:nvGrpSpPr>
      <p:grpSpPr>
        <a:xfrm>
          <a:off x="0" y="0"/>
          <a:ext cx="0" cy="0"/>
          <a:chOff x="0" y="0"/>
          <a:chExt cx="0" cy="0"/>
        </a:xfrm>
      </p:grpSpPr>
      <p:pic>
        <p:nvPicPr>
          <p:cNvPr id="210"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211"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212"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13"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214"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215"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16"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217" name="Body Level One…"/>
          <p:cNvSpPr txBox="1">
            <a:spLocks noGrp="1"/>
          </p:cNvSpPr>
          <p:nvPr>
            <p:ph type="body" sz="quarter" idx="1"/>
          </p:nvPr>
        </p:nvSpPr>
        <p:spPr>
          <a:xfrm>
            <a:off x="632946" y="1981200"/>
            <a:ext cx="2946868" cy="576263"/>
          </a:xfrm>
          <a:prstGeom prst="rect">
            <a:avLst/>
          </a:prstGeom>
        </p:spPr>
        <p:txBody>
          <a:bodyPr anchor="b"/>
          <a:lstStyle>
            <a:lvl1pPr marL="0" indent="0">
              <a:buClrTx/>
              <a:buSzTx/>
              <a:buNone/>
              <a:defRPr sz="2400">
                <a:solidFill>
                  <a:srgbClr val="8AD0D6"/>
                </a:solidFill>
              </a:defRPr>
            </a:lvl1pPr>
            <a:lvl2pPr marL="0" indent="457200">
              <a:buClrTx/>
              <a:buSzTx/>
              <a:buNone/>
              <a:defRPr sz="2400">
                <a:solidFill>
                  <a:srgbClr val="8AD0D6"/>
                </a:solidFill>
              </a:defRPr>
            </a:lvl2pPr>
            <a:lvl3pPr marL="0" indent="914400">
              <a:buClrTx/>
              <a:buSzTx/>
              <a:buNone/>
              <a:defRPr sz="2400">
                <a:solidFill>
                  <a:srgbClr val="8AD0D6"/>
                </a:solidFill>
              </a:defRPr>
            </a:lvl3pPr>
            <a:lvl4pPr marL="0" indent="1371600">
              <a:buClrTx/>
              <a:buSzTx/>
              <a:buNone/>
              <a:defRPr sz="2400">
                <a:solidFill>
                  <a:srgbClr val="8AD0D6"/>
                </a:solidFill>
              </a:defRPr>
            </a:lvl4pPr>
            <a:lvl5pPr marL="0" indent="1828800">
              <a:buClrTx/>
              <a:buSzTx/>
              <a:buNone/>
              <a:defRPr sz="2400">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18" name="Text Placeholder 3"/>
          <p:cNvSpPr>
            <a:spLocks noGrp="1"/>
          </p:cNvSpPr>
          <p:nvPr>
            <p:ph type="body" sz="quarter" idx="21"/>
          </p:nvPr>
        </p:nvSpPr>
        <p:spPr>
          <a:xfrm>
            <a:off x="652462" y="2667000"/>
            <a:ext cx="2927351" cy="3589338"/>
          </a:xfrm>
          <a:prstGeom prst="rect">
            <a:avLst/>
          </a:prstGeom>
        </p:spPr>
        <p:txBody>
          <a:bodyPr/>
          <a:lstStyle/>
          <a:p>
            <a:pPr marL="0" indent="0">
              <a:buClrTx/>
              <a:buSzTx/>
              <a:buNone/>
              <a:defRPr sz="1400"/>
            </a:pPr>
            <a:endParaRPr/>
          </a:p>
        </p:txBody>
      </p:sp>
      <p:sp>
        <p:nvSpPr>
          <p:cNvPr id="219" name="Text Placeholder 4"/>
          <p:cNvSpPr>
            <a:spLocks noGrp="1"/>
          </p:cNvSpPr>
          <p:nvPr>
            <p:ph type="body" sz="quarter" idx="22"/>
          </p:nvPr>
        </p:nvSpPr>
        <p:spPr>
          <a:xfrm>
            <a:off x="3883659" y="1981200"/>
            <a:ext cx="2936242" cy="576263"/>
          </a:xfrm>
          <a:prstGeom prst="rect">
            <a:avLst/>
          </a:prstGeom>
        </p:spPr>
        <p:txBody>
          <a:bodyPr anchor="b"/>
          <a:lstStyle/>
          <a:p>
            <a:pPr marL="0" indent="0">
              <a:buClrTx/>
              <a:buSzTx/>
              <a:buNone/>
              <a:defRPr sz="2400">
                <a:solidFill>
                  <a:srgbClr val="8AD0D6"/>
                </a:solidFill>
              </a:defRPr>
            </a:pPr>
            <a:endParaRPr/>
          </a:p>
        </p:txBody>
      </p:sp>
      <p:sp>
        <p:nvSpPr>
          <p:cNvPr id="220" name="Text Placeholder 3"/>
          <p:cNvSpPr>
            <a:spLocks noGrp="1"/>
          </p:cNvSpPr>
          <p:nvPr>
            <p:ph type="body" sz="quarter" idx="23"/>
          </p:nvPr>
        </p:nvSpPr>
        <p:spPr>
          <a:xfrm>
            <a:off x="3873105" y="2667000"/>
            <a:ext cx="2946795" cy="3589338"/>
          </a:xfrm>
          <a:prstGeom prst="rect">
            <a:avLst/>
          </a:prstGeom>
        </p:spPr>
        <p:txBody>
          <a:bodyPr/>
          <a:lstStyle/>
          <a:p>
            <a:pPr marL="0" indent="0">
              <a:buClrTx/>
              <a:buSzTx/>
              <a:buNone/>
              <a:defRPr sz="1400"/>
            </a:pPr>
            <a:endParaRPr/>
          </a:p>
        </p:txBody>
      </p:sp>
      <p:sp>
        <p:nvSpPr>
          <p:cNvPr id="221" name="Text Placeholder 4"/>
          <p:cNvSpPr>
            <a:spLocks noGrp="1"/>
          </p:cNvSpPr>
          <p:nvPr>
            <p:ph type="body" sz="quarter" idx="24"/>
          </p:nvPr>
        </p:nvSpPr>
        <p:spPr>
          <a:xfrm>
            <a:off x="7124700" y="1981200"/>
            <a:ext cx="2932114" cy="576263"/>
          </a:xfrm>
          <a:prstGeom prst="rect">
            <a:avLst/>
          </a:prstGeom>
        </p:spPr>
        <p:txBody>
          <a:bodyPr anchor="b"/>
          <a:lstStyle/>
          <a:p>
            <a:pPr marL="0" indent="0">
              <a:buClrTx/>
              <a:buSzTx/>
              <a:buNone/>
              <a:defRPr sz="2400">
                <a:solidFill>
                  <a:srgbClr val="8AD0D6"/>
                </a:solidFill>
              </a:defRPr>
            </a:pPr>
            <a:endParaRPr/>
          </a:p>
        </p:txBody>
      </p:sp>
      <p:sp>
        <p:nvSpPr>
          <p:cNvPr id="222" name="Text Placeholder 3"/>
          <p:cNvSpPr>
            <a:spLocks noGrp="1"/>
          </p:cNvSpPr>
          <p:nvPr>
            <p:ph type="body" sz="quarter" idx="25"/>
          </p:nvPr>
        </p:nvSpPr>
        <p:spPr>
          <a:xfrm>
            <a:off x="7124700" y="2667000"/>
            <a:ext cx="2932114" cy="3589338"/>
          </a:xfrm>
          <a:prstGeom prst="rect">
            <a:avLst/>
          </a:prstGeom>
        </p:spPr>
        <p:txBody>
          <a:bodyPr/>
          <a:lstStyle/>
          <a:p>
            <a:pPr marL="0" indent="0">
              <a:buClrTx/>
              <a:buSzTx/>
              <a:buNone/>
              <a:defRPr sz="1400"/>
            </a:pPr>
            <a:endParaRPr/>
          </a:p>
        </p:txBody>
      </p:sp>
      <p:sp>
        <p:nvSpPr>
          <p:cNvPr id="223" name="Straight Connector 16"/>
          <p:cNvSpPr/>
          <p:nvPr/>
        </p:nvSpPr>
        <p:spPr>
          <a:xfrm flipH="1">
            <a:off x="3726141" y="2133600"/>
            <a:ext cx="1" cy="3962400"/>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24" name="Straight Connector 17"/>
          <p:cNvSpPr/>
          <p:nvPr/>
        </p:nvSpPr>
        <p:spPr>
          <a:xfrm flipH="1">
            <a:off x="6962226" y="2133600"/>
            <a:ext cx="1" cy="3966882"/>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3 Picture Column">
    <p:spTree>
      <p:nvGrpSpPr>
        <p:cNvPr id="1" name=""/>
        <p:cNvGrpSpPr/>
        <p:nvPr/>
      </p:nvGrpSpPr>
      <p:grpSpPr>
        <a:xfrm>
          <a:off x="0" y="0"/>
          <a:ext cx="0" cy="0"/>
          <a:chOff x="0" y="0"/>
          <a:chExt cx="0" cy="0"/>
        </a:xfrm>
      </p:grpSpPr>
      <p:pic>
        <p:nvPicPr>
          <p:cNvPr id="232"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233"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234"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35"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236"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23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38"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239" name="Body Level One…"/>
          <p:cNvSpPr txBox="1">
            <a:spLocks noGrp="1"/>
          </p:cNvSpPr>
          <p:nvPr>
            <p:ph type="body" sz="quarter" idx="1"/>
          </p:nvPr>
        </p:nvSpPr>
        <p:spPr>
          <a:xfrm>
            <a:off x="652462" y="4250949"/>
            <a:ext cx="2940051" cy="576263"/>
          </a:xfrm>
          <a:prstGeom prst="rect">
            <a:avLst/>
          </a:prstGeom>
        </p:spPr>
        <p:txBody>
          <a:bodyPr anchor="b"/>
          <a:lstStyle>
            <a:lvl1pPr marL="0" indent="0">
              <a:buClrTx/>
              <a:buSzTx/>
              <a:buNone/>
              <a:defRPr sz="2400">
                <a:solidFill>
                  <a:srgbClr val="8AD0D6"/>
                </a:solidFill>
              </a:defRPr>
            </a:lvl1pPr>
            <a:lvl2pPr marL="0" indent="457200">
              <a:buClrTx/>
              <a:buSzTx/>
              <a:buNone/>
              <a:defRPr sz="2400">
                <a:solidFill>
                  <a:srgbClr val="8AD0D6"/>
                </a:solidFill>
              </a:defRPr>
            </a:lvl2pPr>
            <a:lvl3pPr marL="0" indent="914400">
              <a:buClrTx/>
              <a:buSzTx/>
              <a:buNone/>
              <a:defRPr sz="2400">
                <a:solidFill>
                  <a:srgbClr val="8AD0D6"/>
                </a:solidFill>
              </a:defRPr>
            </a:lvl3pPr>
            <a:lvl4pPr marL="0" indent="1371600">
              <a:buClrTx/>
              <a:buSzTx/>
              <a:buNone/>
              <a:defRPr sz="2400">
                <a:solidFill>
                  <a:srgbClr val="8AD0D6"/>
                </a:solidFill>
              </a:defRPr>
            </a:lvl4pPr>
            <a:lvl5pPr marL="0" indent="1828800">
              <a:buClrTx/>
              <a:buSzTx/>
              <a:buNone/>
              <a:defRPr sz="2400">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240" name="Picture Placeholder 2"/>
          <p:cNvSpPr>
            <a:spLocks noGrp="1"/>
          </p:cNvSpPr>
          <p:nvPr>
            <p:ph type="pic" sz="quarter" idx="21"/>
          </p:nvPr>
        </p:nvSpPr>
        <p:spPr>
          <a:xfrm>
            <a:off x="652462" y="2209800"/>
            <a:ext cx="2940051"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1" name="Text Placeholder 3"/>
          <p:cNvSpPr>
            <a:spLocks noGrp="1"/>
          </p:cNvSpPr>
          <p:nvPr>
            <p:ph type="body" sz="quarter" idx="22"/>
          </p:nvPr>
        </p:nvSpPr>
        <p:spPr>
          <a:xfrm>
            <a:off x="652462" y="4827211"/>
            <a:ext cx="2940051" cy="659190"/>
          </a:xfrm>
          <a:prstGeom prst="rect">
            <a:avLst/>
          </a:prstGeom>
        </p:spPr>
        <p:txBody>
          <a:bodyPr/>
          <a:lstStyle/>
          <a:p>
            <a:pPr marL="0" indent="0">
              <a:buClrTx/>
              <a:buSzTx/>
              <a:buNone/>
              <a:defRPr sz="1400"/>
            </a:pPr>
            <a:endParaRPr/>
          </a:p>
        </p:txBody>
      </p:sp>
      <p:sp>
        <p:nvSpPr>
          <p:cNvPr id="242" name="Text Placeholder 4"/>
          <p:cNvSpPr>
            <a:spLocks noGrp="1"/>
          </p:cNvSpPr>
          <p:nvPr>
            <p:ph type="body" sz="quarter" idx="23"/>
          </p:nvPr>
        </p:nvSpPr>
        <p:spPr>
          <a:xfrm>
            <a:off x="3889375" y="4250949"/>
            <a:ext cx="2930525" cy="576263"/>
          </a:xfrm>
          <a:prstGeom prst="rect">
            <a:avLst/>
          </a:prstGeom>
        </p:spPr>
        <p:txBody>
          <a:bodyPr anchor="b"/>
          <a:lstStyle/>
          <a:p>
            <a:pPr marL="0" indent="0">
              <a:buClrTx/>
              <a:buSzTx/>
              <a:buNone/>
              <a:defRPr sz="2400">
                <a:solidFill>
                  <a:srgbClr val="8AD0D6"/>
                </a:solidFill>
              </a:defRPr>
            </a:pPr>
            <a:endParaRPr/>
          </a:p>
        </p:txBody>
      </p:sp>
      <p:sp>
        <p:nvSpPr>
          <p:cNvPr id="243" name="Picture Placeholder 2"/>
          <p:cNvSpPr>
            <a:spLocks noGrp="1"/>
          </p:cNvSpPr>
          <p:nvPr>
            <p:ph type="pic" sz="quarter" idx="24"/>
          </p:nvPr>
        </p:nvSpPr>
        <p:spPr>
          <a:xfrm>
            <a:off x="3889373" y="2209800"/>
            <a:ext cx="2930526"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4" name="Text Placeholder 3"/>
          <p:cNvSpPr>
            <a:spLocks noGrp="1"/>
          </p:cNvSpPr>
          <p:nvPr>
            <p:ph type="body" sz="quarter" idx="25"/>
          </p:nvPr>
        </p:nvSpPr>
        <p:spPr>
          <a:xfrm>
            <a:off x="3888021" y="4827210"/>
            <a:ext cx="2934407" cy="659189"/>
          </a:xfrm>
          <a:prstGeom prst="rect">
            <a:avLst/>
          </a:prstGeom>
        </p:spPr>
        <p:txBody>
          <a:bodyPr/>
          <a:lstStyle/>
          <a:p>
            <a:pPr marL="0" indent="0">
              <a:buClrTx/>
              <a:buSzTx/>
              <a:buNone/>
              <a:defRPr sz="1400"/>
            </a:pPr>
            <a:endParaRPr/>
          </a:p>
        </p:txBody>
      </p:sp>
      <p:sp>
        <p:nvSpPr>
          <p:cNvPr id="245" name="Text Placeholder 4"/>
          <p:cNvSpPr>
            <a:spLocks noGrp="1"/>
          </p:cNvSpPr>
          <p:nvPr>
            <p:ph type="body" sz="quarter" idx="26"/>
          </p:nvPr>
        </p:nvSpPr>
        <p:spPr>
          <a:xfrm>
            <a:off x="7124700" y="4250949"/>
            <a:ext cx="2932114" cy="576263"/>
          </a:xfrm>
          <a:prstGeom prst="rect">
            <a:avLst/>
          </a:prstGeom>
        </p:spPr>
        <p:txBody>
          <a:bodyPr anchor="b"/>
          <a:lstStyle/>
          <a:p>
            <a:pPr marL="0" indent="0">
              <a:buClrTx/>
              <a:buSzTx/>
              <a:buNone/>
              <a:defRPr sz="2400">
                <a:solidFill>
                  <a:srgbClr val="8AD0D6"/>
                </a:solidFill>
              </a:defRPr>
            </a:pPr>
            <a:endParaRPr/>
          </a:p>
        </p:txBody>
      </p:sp>
      <p:sp>
        <p:nvSpPr>
          <p:cNvPr id="246" name="Picture Placeholder 2"/>
          <p:cNvSpPr>
            <a:spLocks noGrp="1"/>
          </p:cNvSpPr>
          <p:nvPr>
            <p:ph type="pic" sz="quarter" idx="27"/>
          </p:nvPr>
        </p:nvSpPr>
        <p:spPr>
          <a:xfrm>
            <a:off x="7124699" y="2209800"/>
            <a:ext cx="2932114"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7" name="Text Placeholder 3"/>
          <p:cNvSpPr>
            <a:spLocks noGrp="1"/>
          </p:cNvSpPr>
          <p:nvPr>
            <p:ph type="body" sz="quarter" idx="28"/>
          </p:nvPr>
        </p:nvSpPr>
        <p:spPr>
          <a:xfrm>
            <a:off x="7124575" y="4827208"/>
            <a:ext cx="2935998" cy="659189"/>
          </a:xfrm>
          <a:prstGeom prst="rect">
            <a:avLst/>
          </a:prstGeom>
        </p:spPr>
        <p:txBody>
          <a:bodyPr/>
          <a:lstStyle/>
          <a:p>
            <a:pPr marL="0" indent="0">
              <a:buClrTx/>
              <a:buSzTx/>
              <a:buNone/>
              <a:defRPr sz="1400"/>
            </a:pPr>
            <a:endParaRPr/>
          </a:p>
        </p:txBody>
      </p:sp>
      <p:sp>
        <p:nvSpPr>
          <p:cNvPr id="248" name="Straight Connector 18"/>
          <p:cNvSpPr/>
          <p:nvPr/>
        </p:nvSpPr>
        <p:spPr>
          <a:xfrm flipH="1">
            <a:off x="3726141" y="2133600"/>
            <a:ext cx="1" cy="3962400"/>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49" name="Straight Connector 19"/>
          <p:cNvSpPr/>
          <p:nvPr/>
        </p:nvSpPr>
        <p:spPr>
          <a:xfrm flipH="1">
            <a:off x="6962226" y="2133600"/>
            <a:ext cx="1" cy="3966882"/>
          </a:xfrm>
          <a:prstGeom prst="line">
            <a:avLst/>
          </a:prstGeom>
          <a:ln w="12700" cap="rnd">
            <a:solidFill>
              <a:srgbClr val="8AD0D6">
                <a:alpha val="40000"/>
              </a:srgbClr>
            </a:solidFill>
          </a:ln>
        </p:spPr>
        <p:txBody>
          <a:bodyPr lIns="45719" rIns="45719"/>
          <a:lstStyle/>
          <a:p>
            <a:pPr>
              <a:defRPr>
                <a:solidFill>
                  <a:srgbClr val="FFFFFF"/>
                </a:solidFill>
              </a:defRPr>
            </a:pPr>
            <a:endParaRPr/>
          </a:p>
        </p:txBody>
      </p:sp>
      <p:sp>
        <p:nvSpPr>
          <p:cNvPr id="2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32"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33"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34"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35"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36"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3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38"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39" name="Body Level One…"/>
          <p:cNvSpPr txBox="1">
            <a:spLocks noGrp="1"/>
          </p:cNvSpPr>
          <p:nvPr>
            <p:ph type="body" idx="1"/>
          </p:nvPr>
        </p:nvSpPr>
        <p:spPr>
          <a:xfrm>
            <a:off x="1103312" y="2052917"/>
            <a:ext cx="8946541" cy="419548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47"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48"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49"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50"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51"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52"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53" name="Title Text"/>
          <p:cNvSpPr txBox="1">
            <a:spLocks noGrp="1"/>
          </p:cNvSpPr>
          <p:nvPr>
            <p:ph type="title"/>
          </p:nvPr>
        </p:nvSpPr>
        <p:spPr>
          <a:xfrm>
            <a:off x="1154955" y="2861733"/>
            <a:ext cx="8825658" cy="1915648"/>
          </a:xfrm>
          <a:prstGeom prst="rect">
            <a:avLst/>
          </a:prstGeom>
        </p:spPr>
        <p:txBody>
          <a:bodyPr anchor="b">
            <a:normAutofit/>
          </a:bodyPr>
          <a:lstStyle>
            <a:lvl1pPr>
              <a:defRPr sz="4000"/>
            </a:lvl1pPr>
          </a:lstStyle>
          <a:p>
            <a:r>
              <a:t>Title Text</a:t>
            </a:r>
          </a:p>
        </p:txBody>
      </p:sp>
      <p:sp>
        <p:nvSpPr>
          <p:cNvPr id="54" name="Body Level One…"/>
          <p:cNvSpPr txBox="1">
            <a:spLocks noGrp="1"/>
          </p:cNvSpPr>
          <p:nvPr>
            <p:ph type="body" sz="quarter" idx="1"/>
          </p:nvPr>
        </p:nvSpPr>
        <p:spPr>
          <a:xfrm>
            <a:off x="1154954" y="4777380"/>
            <a:ext cx="8825660" cy="860401"/>
          </a:xfrm>
          <a:prstGeom prst="rect">
            <a:avLst/>
          </a:prstGeom>
        </p:spPr>
        <p:txBody>
          <a:bodyPr/>
          <a:lstStyle>
            <a:lvl1pPr marL="0" indent="0">
              <a:buClrTx/>
              <a:buSzTx/>
              <a:buNone/>
              <a:defRPr cap="all">
                <a:solidFill>
                  <a:srgbClr val="8AD0D6"/>
                </a:solidFill>
              </a:defRPr>
            </a:lvl1pPr>
            <a:lvl2pPr marL="0" indent="457200">
              <a:buClrTx/>
              <a:buSzTx/>
              <a:buNone/>
              <a:defRPr cap="all">
                <a:solidFill>
                  <a:srgbClr val="8AD0D6"/>
                </a:solidFill>
              </a:defRPr>
            </a:lvl2pPr>
            <a:lvl3pPr marL="0" indent="914400">
              <a:buClrTx/>
              <a:buSzTx/>
              <a:buNone/>
              <a:defRPr cap="all">
                <a:solidFill>
                  <a:srgbClr val="8AD0D6"/>
                </a:solidFill>
              </a:defRPr>
            </a:lvl3pPr>
            <a:lvl4pPr marL="0" indent="1371600">
              <a:buClrTx/>
              <a:buSzTx/>
              <a:buNone/>
              <a:defRPr cap="all">
                <a:solidFill>
                  <a:srgbClr val="8AD0D6"/>
                </a:solidFill>
              </a:defRPr>
            </a:lvl4pPr>
            <a:lvl5pPr marL="0" indent="1828800">
              <a:buClrTx/>
              <a:buSzTx/>
              <a:buNone/>
              <a:defRPr cap="all">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62"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63"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64"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65"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66"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6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68"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69" name="Body Level One…"/>
          <p:cNvSpPr txBox="1">
            <a:spLocks noGrp="1"/>
          </p:cNvSpPr>
          <p:nvPr>
            <p:ph type="body" sz="half" idx="1"/>
          </p:nvPr>
        </p:nvSpPr>
        <p:spPr>
          <a:xfrm>
            <a:off x="1103312" y="2060575"/>
            <a:ext cx="4396340" cy="4195763"/>
          </a:xfrm>
          <a:prstGeom prst="rect">
            <a:avLst/>
          </a:prstGeom>
        </p:spPr>
        <p:txBody>
          <a:bodyPr/>
          <a:lstStyle>
            <a:lvl1pPr>
              <a:defRPr sz="1800"/>
            </a:lvl1pPr>
            <a:lvl2pPr marL="778668" indent="-321468">
              <a:defRPr sz="1800"/>
            </a:lvl2pPr>
            <a:lvl3pPr marL="1208314" indent="-293914">
              <a:defRPr sz="1800"/>
            </a:lvl3pPr>
            <a:lvl4pPr marL="1714500" indent="-342900">
              <a:defRPr sz="1800"/>
            </a:lvl4pPr>
            <a:lvl5pPr marL="2171700" indent="-342900">
              <a:defRPr sz="1800"/>
            </a:lvl5pPr>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77"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78"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79"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80"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81"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82"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83"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84" name="Body Level One…"/>
          <p:cNvSpPr txBox="1">
            <a:spLocks noGrp="1"/>
          </p:cNvSpPr>
          <p:nvPr>
            <p:ph type="body" sz="quarter" idx="1"/>
          </p:nvPr>
        </p:nvSpPr>
        <p:spPr>
          <a:xfrm>
            <a:off x="1103312" y="1905000"/>
            <a:ext cx="4396339" cy="576263"/>
          </a:xfrm>
          <a:prstGeom prst="rect">
            <a:avLst/>
          </a:prstGeom>
        </p:spPr>
        <p:txBody>
          <a:bodyPr anchor="b"/>
          <a:lstStyle>
            <a:lvl1pPr marL="0" indent="0">
              <a:buClrTx/>
              <a:buSzTx/>
              <a:buNone/>
              <a:defRPr sz="2400">
                <a:solidFill>
                  <a:srgbClr val="8AD0D6"/>
                </a:solidFill>
              </a:defRPr>
            </a:lvl1pPr>
            <a:lvl2pPr marL="0" indent="457200">
              <a:buClrTx/>
              <a:buSzTx/>
              <a:buNone/>
              <a:defRPr sz="2400">
                <a:solidFill>
                  <a:srgbClr val="8AD0D6"/>
                </a:solidFill>
              </a:defRPr>
            </a:lvl2pPr>
            <a:lvl3pPr marL="0" indent="914400">
              <a:buClrTx/>
              <a:buSzTx/>
              <a:buNone/>
              <a:defRPr sz="2400">
                <a:solidFill>
                  <a:srgbClr val="8AD0D6"/>
                </a:solidFill>
              </a:defRPr>
            </a:lvl3pPr>
            <a:lvl4pPr marL="0" indent="1371600">
              <a:buClrTx/>
              <a:buSzTx/>
              <a:buNone/>
              <a:defRPr sz="2400">
                <a:solidFill>
                  <a:srgbClr val="8AD0D6"/>
                </a:solidFill>
              </a:defRPr>
            </a:lvl4pPr>
            <a:lvl5pPr marL="0" indent="1828800">
              <a:buClrTx/>
              <a:buSzTx/>
              <a:buNone/>
              <a:defRPr sz="2400">
                <a:solidFill>
                  <a:srgbClr val="8AD0D6"/>
                </a:solidFill>
              </a:defRPr>
            </a:lvl5pPr>
          </a:lstStyle>
          <a:p>
            <a:r>
              <a:t>Body Level One</a:t>
            </a:r>
          </a:p>
          <a:p>
            <a:pPr lvl="1"/>
            <a:r>
              <a:t>Body Level Two</a:t>
            </a:r>
          </a:p>
          <a:p>
            <a:pPr lvl="2"/>
            <a:r>
              <a:t>Body Level Three</a:t>
            </a:r>
          </a:p>
          <a:p>
            <a:pPr lvl="3"/>
            <a:r>
              <a:t>Body Level Four</a:t>
            </a:r>
          </a:p>
          <a:p>
            <a:pPr lvl="4"/>
            <a:r>
              <a:t>Body Level Five</a:t>
            </a:r>
          </a:p>
        </p:txBody>
      </p:sp>
      <p:sp>
        <p:nvSpPr>
          <p:cNvPr id="85" name="Text Placeholder 4"/>
          <p:cNvSpPr>
            <a:spLocks noGrp="1"/>
          </p:cNvSpPr>
          <p:nvPr>
            <p:ph type="body" sz="quarter" idx="21"/>
          </p:nvPr>
        </p:nvSpPr>
        <p:spPr>
          <a:xfrm>
            <a:off x="5654495" y="1905000"/>
            <a:ext cx="4396340" cy="576263"/>
          </a:xfrm>
          <a:prstGeom prst="rect">
            <a:avLst/>
          </a:prstGeom>
        </p:spPr>
        <p:txBody>
          <a:bodyPr anchor="b"/>
          <a:lstStyle/>
          <a:p>
            <a:pPr marL="0" indent="0">
              <a:buClrTx/>
              <a:buSzTx/>
              <a:buNone/>
              <a:defRPr sz="2400">
                <a:solidFill>
                  <a:srgbClr val="8AD0D6"/>
                </a:solidFill>
              </a:defRPr>
            </a:pPr>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93"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94"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95"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96"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97"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98"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99"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14"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15"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16"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17"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118"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19"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20" name="Title Text"/>
          <p:cNvSpPr txBox="1">
            <a:spLocks noGrp="1"/>
          </p:cNvSpPr>
          <p:nvPr>
            <p:ph type="title"/>
          </p:nvPr>
        </p:nvSpPr>
        <p:spPr>
          <a:xfrm>
            <a:off x="1154952" y="1447800"/>
            <a:ext cx="3401066" cy="1447800"/>
          </a:xfrm>
          <a:prstGeom prst="rect">
            <a:avLst/>
          </a:prstGeom>
        </p:spPr>
        <p:txBody>
          <a:bodyPr anchor="b">
            <a:normAutofit/>
          </a:bodyPr>
          <a:lstStyle>
            <a:lvl1pPr>
              <a:defRPr sz="2400"/>
            </a:lvl1pPr>
          </a:lstStyle>
          <a:p>
            <a:r>
              <a:t>Title Text</a:t>
            </a:r>
          </a:p>
        </p:txBody>
      </p:sp>
      <p:sp>
        <p:nvSpPr>
          <p:cNvPr id="121" name="Body Level One…"/>
          <p:cNvSpPr txBox="1">
            <a:spLocks noGrp="1"/>
          </p:cNvSpPr>
          <p:nvPr>
            <p:ph type="body" sz="half" idx="1"/>
          </p:nvPr>
        </p:nvSpPr>
        <p:spPr>
          <a:xfrm>
            <a:off x="4784616" y="1447800"/>
            <a:ext cx="5195998" cy="457200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22" name="Text Placeholder 3"/>
          <p:cNvSpPr>
            <a:spLocks noGrp="1"/>
          </p:cNvSpPr>
          <p:nvPr>
            <p:ph type="body" sz="quarter" idx="21"/>
          </p:nvPr>
        </p:nvSpPr>
        <p:spPr>
          <a:xfrm>
            <a:off x="1154952" y="3129279"/>
            <a:ext cx="3401064" cy="2895600"/>
          </a:xfrm>
          <a:prstGeom prst="rect">
            <a:avLst/>
          </a:prstGeom>
        </p:spPr>
        <p:txBody>
          <a:bodyPr/>
          <a:lstStyle/>
          <a:p>
            <a:pPr marL="0" indent="0">
              <a:buClrTx/>
              <a:buSzTx/>
              <a:buNone/>
              <a:defRPr sz="1400"/>
            </a:pPr>
            <a:endParaRPr/>
          </a:p>
        </p:txBody>
      </p:sp>
      <p:sp>
        <p:nvSpPr>
          <p:cNvPr id="1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30"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31"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32"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33" name="Picture 8" descr="Picture 8"/>
          <p:cNvPicPr>
            <a:picLocks noChangeAspect="1"/>
          </p:cNvPicPr>
          <p:nvPr/>
        </p:nvPicPr>
        <p:blipFill>
          <a:blip r:embed="rId4"/>
          <a:srcRect t="28812"/>
          <a:stretch>
            <a:fillRect/>
          </a:stretch>
        </p:blipFill>
        <p:spPr>
          <a:xfrm>
            <a:off x="7999411" y="0"/>
            <a:ext cx="1603388" cy="1141407"/>
          </a:xfrm>
          <a:prstGeom prst="rect">
            <a:avLst/>
          </a:prstGeom>
          <a:ln w="12700">
            <a:miter lim="400000"/>
          </a:ln>
        </p:spPr>
      </p:pic>
      <p:pic>
        <p:nvPicPr>
          <p:cNvPr id="134"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35"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36" name="Title Text"/>
          <p:cNvSpPr txBox="1">
            <a:spLocks noGrp="1"/>
          </p:cNvSpPr>
          <p:nvPr>
            <p:ph type="title"/>
          </p:nvPr>
        </p:nvSpPr>
        <p:spPr>
          <a:xfrm>
            <a:off x="1153906" y="1854192"/>
            <a:ext cx="5092908" cy="1574809"/>
          </a:xfrm>
          <a:prstGeom prst="rect">
            <a:avLst/>
          </a:prstGeom>
        </p:spPr>
        <p:txBody>
          <a:bodyPr anchor="b">
            <a:normAutofit/>
          </a:bodyPr>
          <a:lstStyle>
            <a:lvl1pPr>
              <a:defRPr sz="3600"/>
            </a:lvl1pPr>
          </a:lstStyle>
          <a:p>
            <a:r>
              <a:t>Title Text</a:t>
            </a:r>
          </a:p>
        </p:txBody>
      </p:sp>
      <p:sp>
        <p:nvSpPr>
          <p:cNvPr id="137" name="Picture Placeholder 2"/>
          <p:cNvSpPr>
            <a:spLocks noGrp="1"/>
          </p:cNvSpPr>
          <p:nvPr>
            <p:ph type="pic" sz="quarter" idx="21"/>
          </p:nvPr>
        </p:nvSpPr>
        <p:spPr>
          <a:xfrm>
            <a:off x="6949546" y="1143000"/>
            <a:ext cx="3200401" cy="4572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38" name="Body Level One…"/>
          <p:cNvSpPr txBox="1">
            <a:spLocks noGrp="1"/>
          </p:cNvSpPr>
          <p:nvPr>
            <p:ph type="body" sz="quarter" idx="1"/>
          </p:nvPr>
        </p:nvSpPr>
        <p:spPr>
          <a:xfrm>
            <a:off x="1154954" y="3657600"/>
            <a:ext cx="5084980" cy="1371600"/>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18"/>
          <a:srcRect l="3613"/>
          <a:stretch>
            <a:fillRect/>
          </a:stretch>
        </p:blipFill>
        <p:spPr>
          <a:xfrm>
            <a:off x="0" y="2669684"/>
            <a:ext cx="4037013" cy="4188316"/>
          </a:xfrm>
          <a:prstGeom prst="rect">
            <a:avLst/>
          </a:prstGeom>
          <a:ln w="12700">
            <a:miter lim="400000"/>
          </a:ln>
        </p:spPr>
      </p:pic>
      <p:pic>
        <p:nvPicPr>
          <p:cNvPr id="3" name="Picture 6" descr="Picture 6"/>
          <p:cNvPicPr>
            <a:picLocks noChangeAspect="1"/>
          </p:cNvPicPr>
          <p:nvPr/>
        </p:nvPicPr>
        <p:blipFill>
          <a:blip r:embed="rId19"/>
          <a:srcRect l="35640"/>
          <a:stretch>
            <a:fillRect/>
          </a:stretch>
        </p:blipFill>
        <p:spPr>
          <a:xfrm>
            <a:off x="-1" y="2892346"/>
            <a:ext cx="1522414" cy="2365454"/>
          </a:xfrm>
          <a:prstGeom prst="rect">
            <a:avLst/>
          </a:prstGeom>
          <a:ln w="12700">
            <a:miter lim="400000"/>
          </a:ln>
        </p:spPr>
      </p:pic>
      <p:sp>
        <p:nvSpPr>
          <p:cNvPr id="4" name="Oval 15"/>
          <p:cNvSpPr/>
          <p:nvPr/>
        </p:nvSpPr>
        <p:spPr>
          <a:xfrm>
            <a:off x="8609011" y="1676400"/>
            <a:ext cx="2819401" cy="281940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5" name="Picture 8" descr="Picture 8"/>
          <p:cNvPicPr>
            <a:picLocks noChangeAspect="1"/>
          </p:cNvPicPr>
          <p:nvPr/>
        </p:nvPicPr>
        <p:blipFill>
          <a:blip r:embed="rId20"/>
          <a:srcRect t="28812"/>
          <a:stretch>
            <a:fillRect/>
          </a:stretch>
        </p:blipFill>
        <p:spPr>
          <a:xfrm>
            <a:off x="7999411" y="0"/>
            <a:ext cx="1603388" cy="1141407"/>
          </a:xfrm>
          <a:prstGeom prst="rect">
            <a:avLst/>
          </a:prstGeom>
          <a:ln w="12700">
            <a:miter lim="400000"/>
          </a:ln>
        </p:spPr>
      </p:pic>
      <p:pic>
        <p:nvPicPr>
          <p:cNvPr id="6" name="Picture 9" descr="Picture 9"/>
          <p:cNvPicPr>
            <a:picLocks noChangeAspect="1"/>
          </p:cNvPicPr>
          <p:nvPr/>
        </p:nvPicPr>
        <p:blipFill>
          <a:blip r:embed="rId21"/>
          <a:srcRect b="23320"/>
          <a:stretch>
            <a:fillRect/>
          </a:stretch>
        </p:blipFill>
        <p:spPr>
          <a:xfrm>
            <a:off x="8605877" y="6096000"/>
            <a:ext cx="993735" cy="762000"/>
          </a:xfrm>
          <a:prstGeom prst="rect">
            <a:avLst/>
          </a:prstGeom>
          <a:ln w="12700">
            <a:miter lim="400000"/>
          </a:ln>
        </p:spPr>
      </p:pic>
      <p:sp>
        <p:nvSpPr>
          <p:cNvPr id="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8"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Title Text</a:t>
            </a:r>
          </a:p>
        </p:txBody>
      </p:sp>
      <p:sp>
        <p:nvSpPr>
          <p:cNvPr id="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10522496" y="540176"/>
            <a:ext cx="498287" cy="523240"/>
          </a:xfrm>
          <a:prstGeom prst="rect">
            <a:avLst/>
          </a:prstGeom>
          <a:ln w="12700">
            <a:miter lim="400000"/>
          </a:ln>
        </p:spPr>
        <p:txBody>
          <a:bodyPr wrap="none" lIns="45719" rIns="45719" anchor="b">
            <a:spAutoFit/>
          </a:bodyPr>
          <a:lstStyle>
            <a:lvl1pPr algn="ctr">
              <a:defRPr sz="28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EBEBEB"/>
          </a:solidFill>
          <a:uFillTx/>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EBEBEB"/>
          </a:solidFill>
          <a:uFillTx/>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EBEBEB"/>
          </a:solidFill>
          <a:uFillTx/>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EBEBEB"/>
          </a:solidFill>
          <a:uFillTx/>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EBEBEB"/>
          </a:solidFill>
          <a:uFillTx/>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EBEBEB"/>
          </a:solidFill>
          <a:uFillTx/>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EBEBEB"/>
          </a:solidFill>
          <a:uFillTx/>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EBEBEB"/>
          </a:solidFill>
          <a:uFillTx/>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EBEBEB"/>
          </a:solidFill>
          <a:uFillTx/>
          <a:latin typeface="+mn-lt"/>
          <a:ea typeface="+mn-ea"/>
          <a:cs typeface="+mn-cs"/>
          <a:sym typeface="Century Gothic"/>
        </a:defRPr>
      </a:lvl9pPr>
    </p:titleStyle>
    <p:bodyStyle>
      <a:lvl1pPr marL="342900" marR="0" indent="-342900" algn="l" defTabSz="457200" rtl="0" latinLnBrk="0">
        <a:lnSpc>
          <a:spcPct val="100000"/>
        </a:lnSpc>
        <a:spcBef>
          <a:spcPts val="1000"/>
        </a:spcBef>
        <a:spcAft>
          <a:spcPts val="0"/>
        </a:spcAft>
        <a:buClr>
          <a:srgbClr val="8AD0D6"/>
        </a:buClr>
        <a:buSzPct val="80000"/>
        <a:buFontTx/>
        <a:buChar char=""/>
        <a:tabLst/>
        <a:defRPr sz="2000" b="0" i="0" u="none" strike="noStrike" cap="none" spc="0" baseline="0">
          <a:solidFill>
            <a:srgbClr val="FFFFFF"/>
          </a:solidFill>
          <a:uFillTx/>
          <a:latin typeface="+mn-lt"/>
          <a:ea typeface="+mn-ea"/>
          <a:cs typeface="+mn-cs"/>
          <a:sym typeface="Century Gothic"/>
        </a:defRPr>
      </a:lvl1pPr>
      <a:lvl2pPr marL="774700" marR="0" indent="-317500" algn="l" defTabSz="457200" rtl="0" latinLnBrk="0">
        <a:lnSpc>
          <a:spcPct val="100000"/>
        </a:lnSpc>
        <a:spcBef>
          <a:spcPts val="1000"/>
        </a:spcBef>
        <a:spcAft>
          <a:spcPts val="0"/>
        </a:spcAft>
        <a:buClr>
          <a:srgbClr val="8AD0D6"/>
        </a:buClr>
        <a:buSzPct val="80000"/>
        <a:buFontTx/>
        <a:buChar char=""/>
        <a:tabLst/>
        <a:defRPr sz="2000" b="0" i="0" u="none" strike="noStrike" cap="none" spc="0" baseline="0">
          <a:solidFill>
            <a:srgbClr val="FFFFFF"/>
          </a:solidFill>
          <a:uFillTx/>
          <a:latin typeface="+mn-lt"/>
          <a:ea typeface="+mn-ea"/>
          <a:cs typeface="+mn-cs"/>
          <a:sym typeface="Century Gothic"/>
        </a:defRPr>
      </a:lvl2pPr>
      <a:lvl3pPr marL="1200150" marR="0" indent="-285750" algn="l" defTabSz="457200" rtl="0" latinLnBrk="0">
        <a:lnSpc>
          <a:spcPct val="100000"/>
        </a:lnSpc>
        <a:spcBef>
          <a:spcPts val="1000"/>
        </a:spcBef>
        <a:spcAft>
          <a:spcPts val="0"/>
        </a:spcAft>
        <a:buClr>
          <a:srgbClr val="8AD0D6"/>
        </a:buClr>
        <a:buSzPct val="80000"/>
        <a:buFontTx/>
        <a:buChar char=""/>
        <a:tabLst/>
        <a:defRPr sz="2000" b="0" i="0" u="none" strike="noStrike" cap="none" spc="0" baseline="0">
          <a:solidFill>
            <a:srgbClr val="FFFFFF"/>
          </a:solidFill>
          <a:uFillTx/>
          <a:latin typeface="+mn-lt"/>
          <a:ea typeface="+mn-ea"/>
          <a:cs typeface="+mn-cs"/>
          <a:sym typeface="Century Gothic"/>
        </a:defRPr>
      </a:lvl3pPr>
      <a:lvl4pPr marL="1698171" marR="0" indent="-326571" algn="l" defTabSz="457200" rtl="0" latinLnBrk="0">
        <a:lnSpc>
          <a:spcPct val="100000"/>
        </a:lnSpc>
        <a:spcBef>
          <a:spcPts val="1000"/>
        </a:spcBef>
        <a:spcAft>
          <a:spcPts val="0"/>
        </a:spcAft>
        <a:buClr>
          <a:srgbClr val="8AD0D6"/>
        </a:buClr>
        <a:buSzPct val="80000"/>
        <a:buFontTx/>
        <a:buChar char=""/>
        <a:tabLst/>
        <a:defRPr sz="2000" b="0" i="0" u="none" strike="noStrike" cap="none" spc="0" baseline="0">
          <a:solidFill>
            <a:srgbClr val="FFFFFF"/>
          </a:solidFill>
          <a:uFillTx/>
          <a:latin typeface="+mn-lt"/>
          <a:ea typeface="+mn-ea"/>
          <a:cs typeface="+mn-cs"/>
          <a:sym typeface="Century Gothic"/>
        </a:defRPr>
      </a:lvl4pPr>
      <a:lvl5pPr marL="2155371" marR="0" indent="-326571" algn="l" defTabSz="457200" rtl="0" latinLnBrk="0">
        <a:lnSpc>
          <a:spcPct val="100000"/>
        </a:lnSpc>
        <a:spcBef>
          <a:spcPts val="1000"/>
        </a:spcBef>
        <a:spcAft>
          <a:spcPts val="0"/>
        </a:spcAft>
        <a:buClr>
          <a:srgbClr val="8AD0D6"/>
        </a:buClr>
        <a:buSzPct val="80000"/>
        <a:buFontTx/>
        <a:buChar char=""/>
        <a:tabLst/>
        <a:defRPr sz="2000" b="0" i="0" u="none" strike="noStrike" cap="none" spc="0" baseline="0">
          <a:solidFill>
            <a:srgbClr val="FFFFFF"/>
          </a:solidFill>
          <a:uFillTx/>
          <a:latin typeface="+mn-lt"/>
          <a:ea typeface="+mn-ea"/>
          <a:cs typeface="+mn-cs"/>
          <a:sym typeface="Century Gothic"/>
        </a:defRPr>
      </a:lvl5pPr>
      <a:lvl6pPr marL="2603971" marR="0" indent="-326571" algn="l" defTabSz="457200" rtl="0" latinLnBrk="0">
        <a:lnSpc>
          <a:spcPct val="100000"/>
        </a:lnSpc>
        <a:spcBef>
          <a:spcPts val="1000"/>
        </a:spcBef>
        <a:spcAft>
          <a:spcPts val="0"/>
        </a:spcAft>
        <a:buClr>
          <a:srgbClr val="8AD0D6"/>
        </a:buClr>
        <a:buSzPct val="80000"/>
        <a:buFontTx/>
        <a:buChar char=""/>
        <a:tabLst/>
        <a:defRPr sz="2000" b="0" i="0" u="none" strike="noStrike" cap="none" spc="0" baseline="0">
          <a:solidFill>
            <a:srgbClr val="FFFFFF"/>
          </a:solidFill>
          <a:uFillTx/>
          <a:latin typeface="+mn-lt"/>
          <a:ea typeface="+mn-ea"/>
          <a:cs typeface="+mn-cs"/>
          <a:sym typeface="Century Gothic"/>
        </a:defRPr>
      </a:lvl6pPr>
      <a:lvl7pPr marL="3069771" marR="0" indent="-326571" algn="l" defTabSz="457200" rtl="0" latinLnBrk="0">
        <a:lnSpc>
          <a:spcPct val="100000"/>
        </a:lnSpc>
        <a:spcBef>
          <a:spcPts val="1000"/>
        </a:spcBef>
        <a:spcAft>
          <a:spcPts val="0"/>
        </a:spcAft>
        <a:buClr>
          <a:srgbClr val="8AD0D6"/>
        </a:buClr>
        <a:buSzPct val="80000"/>
        <a:buFontTx/>
        <a:buChar char=""/>
        <a:tabLst/>
        <a:defRPr sz="2000" b="0" i="0" u="none" strike="noStrike" cap="none" spc="0" baseline="0">
          <a:solidFill>
            <a:srgbClr val="FFFFFF"/>
          </a:solidFill>
          <a:uFillTx/>
          <a:latin typeface="+mn-lt"/>
          <a:ea typeface="+mn-ea"/>
          <a:cs typeface="+mn-cs"/>
          <a:sym typeface="Century Gothic"/>
        </a:defRPr>
      </a:lvl7pPr>
      <a:lvl8pPr marL="3526971" marR="0" indent="-326571" algn="l" defTabSz="457200" rtl="0" latinLnBrk="0">
        <a:lnSpc>
          <a:spcPct val="100000"/>
        </a:lnSpc>
        <a:spcBef>
          <a:spcPts val="1000"/>
        </a:spcBef>
        <a:spcAft>
          <a:spcPts val="0"/>
        </a:spcAft>
        <a:buClr>
          <a:srgbClr val="8AD0D6"/>
        </a:buClr>
        <a:buSzPct val="80000"/>
        <a:buFontTx/>
        <a:buChar char=""/>
        <a:tabLst/>
        <a:defRPr sz="2000" b="0" i="0" u="none" strike="noStrike" cap="none" spc="0" baseline="0">
          <a:solidFill>
            <a:srgbClr val="FFFFFF"/>
          </a:solidFill>
          <a:uFillTx/>
          <a:latin typeface="+mn-lt"/>
          <a:ea typeface="+mn-ea"/>
          <a:cs typeface="+mn-cs"/>
          <a:sym typeface="Century Gothic"/>
        </a:defRPr>
      </a:lvl8pPr>
      <a:lvl9pPr marL="3984171" marR="0" indent="-326571" algn="l" defTabSz="457200" rtl="0" latinLnBrk="0">
        <a:lnSpc>
          <a:spcPct val="100000"/>
        </a:lnSpc>
        <a:spcBef>
          <a:spcPts val="1000"/>
        </a:spcBef>
        <a:spcAft>
          <a:spcPts val="0"/>
        </a:spcAft>
        <a:buClr>
          <a:srgbClr val="8AD0D6"/>
        </a:buClr>
        <a:buSzPct val="80000"/>
        <a:buFontTx/>
        <a:buChar char=""/>
        <a:tabLst/>
        <a:defRPr sz="2000" b="0" i="0" u="none" strike="noStrike" cap="none" spc="0" baseline="0">
          <a:solidFill>
            <a:srgbClr val="FFFFFF"/>
          </a:solidFill>
          <a:uFillTx/>
          <a:latin typeface="+mn-lt"/>
          <a:ea typeface="+mn-ea"/>
          <a:cs typeface="+mn-cs"/>
          <a:sym typeface="Century Gothic"/>
        </a:defRPr>
      </a:lvl9pPr>
    </p:bodyStyle>
    <p:otherStyle>
      <a:lvl1pPr marL="0" marR="0" indent="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1pPr>
      <a:lvl2pPr marL="0" marR="0" indent="4572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2pPr>
      <a:lvl3pPr marL="0" marR="0" indent="9144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3pPr>
      <a:lvl4pPr marL="0" marR="0" indent="13716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4pPr>
      <a:lvl5pPr marL="0" marR="0" indent="18288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5pPr>
      <a:lvl6pPr marL="0" marR="0" indent="22860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6pPr>
      <a:lvl7pPr marL="0" marR="0" indent="27432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7pPr>
      <a:lvl8pPr marL="0" marR="0" indent="32004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8pPr>
      <a:lvl9pPr marL="0" marR="0" indent="36576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itle 1"/>
          <p:cNvSpPr txBox="1">
            <a:spLocks noGrp="1"/>
          </p:cNvSpPr>
          <p:nvPr>
            <p:ph type="ctrTitle"/>
          </p:nvPr>
        </p:nvSpPr>
        <p:spPr>
          <a:xfrm>
            <a:off x="1154954" y="1705212"/>
            <a:ext cx="8825660" cy="1723788"/>
          </a:xfrm>
          <a:prstGeom prst="rect">
            <a:avLst/>
          </a:prstGeom>
        </p:spPr>
        <p:txBody>
          <a:bodyPr/>
          <a:lstStyle>
            <a:lvl1pPr algn="ctr"/>
          </a:lstStyle>
          <a:p>
            <a:r>
              <a:rPr lang="en-US" dirty="0" err="1"/>
              <a:t>LeftOver’s</a:t>
            </a:r>
            <a:endParaRPr dirty="0"/>
          </a:p>
        </p:txBody>
      </p:sp>
      <p:sp>
        <p:nvSpPr>
          <p:cNvPr id="260" name="Subtitle 2"/>
          <p:cNvSpPr txBox="1">
            <a:spLocks noGrp="1"/>
          </p:cNvSpPr>
          <p:nvPr>
            <p:ph type="subTitle" sz="quarter" idx="1"/>
          </p:nvPr>
        </p:nvSpPr>
        <p:spPr>
          <a:xfrm>
            <a:off x="1154954" y="4777380"/>
            <a:ext cx="8825660" cy="861421"/>
          </a:xfrm>
          <a:prstGeom prst="rect">
            <a:avLst/>
          </a:prstGeom>
        </p:spPr>
        <p:txBody>
          <a:bodyPr/>
          <a:lstStyle/>
          <a:p>
            <a:r>
              <a:t>Let us build a BRIDGE between surplus food and famished people.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Advantages of Application"/>
          <p:cNvSpPr txBox="1">
            <a:spLocks noGrp="1"/>
          </p:cNvSpPr>
          <p:nvPr>
            <p:ph type="title"/>
          </p:nvPr>
        </p:nvSpPr>
        <p:spPr>
          <a:xfrm>
            <a:off x="646110" y="452718"/>
            <a:ext cx="9404724" cy="762001"/>
          </a:xfrm>
          <a:prstGeom prst="rect">
            <a:avLst/>
          </a:prstGeom>
        </p:spPr>
        <p:txBody>
          <a:bodyPr/>
          <a:lstStyle>
            <a:lvl1pPr algn="ctr" defTabSz="1267936">
              <a:lnSpc>
                <a:spcPct val="80000"/>
              </a:lnSpc>
              <a:defRPr sz="4419" b="1" spc="-88">
                <a:solidFill>
                  <a:srgbClr val="000000"/>
                </a:solidFill>
                <a:latin typeface="Helvetica Neue"/>
                <a:ea typeface="Helvetica Neue"/>
                <a:cs typeface="Helvetica Neue"/>
                <a:sym typeface="Helvetica Neue"/>
              </a:defRPr>
            </a:lvl1pPr>
          </a:lstStyle>
          <a:p>
            <a:r>
              <a:t>Advantages of Application </a:t>
            </a:r>
          </a:p>
        </p:txBody>
      </p:sp>
      <p:sp>
        <p:nvSpPr>
          <p:cNvPr id="286" name="Convenience: Food donation applications provide a convenient way for donors to give food to those in need. With just a few taps on their phone, donors can quickly find local food banks or charities and arrange for a donation.…"/>
          <p:cNvSpPr txBox="1">
            <a:spLocks noGrp="1"/>
          </p:cNvSpPr>
          <p:nvPr>
            <p:ph type="body" idx="1"/>
          </p:nvPr>
        </p:nvSpPr>
        <p:spPr>
          <a:xfrm>
            <a:off x="1103312" y="1605610"/>
            <a:ext cx="10245592" cy="4938849"/>
          </a:xfrm>
          <a:prstGeom prst="rect">
            <a:avLst/>
          </a:prstGeom>
        </p:spPr>
        <p:txBody>
          <a:bodyPr/>
          <a:lstStyle/>
          <a:p>
            <a:pPr marL="361950" indent="-222250">
              <a:buClr>
                <a:srgbClr val="D1D5DB"/>
              </a:buClr>
              <a:buSzPct val="100000"/>
              <a:buFont typeface="Helvetica Neue"/>
              <a:buAutoNum type="arabicPeriod"/>
              <a:defRPr cap="small"/>
            </a:pPr>
            <a:r>
              <a:rPr b="1" dirty="0"/>
              <a:t>Convenience</a:t>
            </a:r>
            <a:r>
              <a:rPr dirty="0"/>
              <a:t>: </a:t>
            </a:r>
            <a:r>
              <a:rPr sz="1800" dirty="0"/>
              <a:t>Food donation applications provide a convenient way for donors to give food to those in need. With just a few taps on their phone, donors can quickly find local food banks or charities and arrange for a donation.</a:t>
            </a:r>
          </a:p>
          <a:p>
            <a:pPr marL="361950" indent="-222250">
              <a:buClr>
                <a:srgbClr val="D1D5DB"/>
              </a:buClr>
              <a:buSzPct val="100000"/>
              <a:buFont typeface="Helvetica Neue"/>
              <a:buAutoNum type="arabicPeriod"/>
              <a:defRPr cap="small"/>
            </a:pPr>
            <a:r>
              <a:rPr b="1" dirty="0"/>
              <a:t>Reduction of food waste:</a:t>
            </a:r>
            <a:r>
              <a:rPr dirty="0"/>
              <a:t> </a:t>
            </a:r>
            <a:r>
              <a:rPr sz="1800" dirty="0"/>
              <a:t>Food donation applications can help reduce food waste by connecting donors with surplus food </a:t>
            </a:r>
            <a:r>
              <a:rPr lang="en-US" sz="1800" dirty="0"/>
              <a:t>for</a:t>
            </a:r>
            <a:r>
              <a:rPr sz="1800" dirty="0"/>
              <a:t> those in need. This can help divert perfectly good food from landfills and reduce the environmental impact of food waste.</a:t>
            </a:r>
            <a:endParaRPr lang="en-US" sz="1800" dirty="0"/>
          </a:p>
          <a:p>
            <a:pPr marL="361950" indent="-222250">
              <a:buClr>
                <a:srgbClr val="D1D5DB"/>
              </a:buClr>
              <a:buSzPct val="100000"/>
              <a:buFont typeface="Helvetica Neue"/>
              <a:buAutoNum type="arabicPeriod"/>
              <a:defRPr cap="small"/>
            </a:pPr>
            <a:r>
              <a:rPr lang="en-IN" b="1" dirty="0"/>
              <a:t>People will get food:- </a:t>
            </a:r>
            <a:r>
              <a:rPr lang="en-IN" sz="1800" dirty="0"/>
              <a:t>The food which was wasted till date would be lent to needy peoples</a:t>
            </a:r>
            <a:endParaRPr dirty="0"/>
          </a:p>
          <a:p>
            <a:pPr marL="361950" indent="-222250">
              <a:buClr>
                <a:srgbClr val="D1D5DB"/>
              </a:buClr>
              <a:buSzPct val="100000"/>
              <a:buFont typeface="Helvetica Neue"/>
              <a:buAutoNum type="arabicPeriod"/>
              <a:defRPr cap="small"/>
            </a:pPr>
            <a:r>
              <a:rPr b="1" dirty="0"/>
              <a:t>Positive impact on the environment:- </a:t>
            </a:r>
            <a:r>
              <a:rPr sz="1800" dirty="0"/>
              <a:t>It will reduce the overall food waste, initially</a:t>
            </a:r>
            <a:r>
              <a:rPr lang="en-US" sz="1800" dirty="0"/>
              <a:t>,</a:t>
            </a:r>
            <a:r>
              <a:rPr sz="1800" dirty="0"/>
              <a:t> it will not harm nature</a:t>
            </a:r>
            <a:r>
              <a:rPr lang="en-US" sz="1800" dirty="0"/>
              <a:t>.</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BCE1-B190-DEFC-1D45-DAAC35612628}"/>
              </a:ext>
            </a:extLst>
          </p:cNvPr>
          <p:cNvSpPr>
            <a:spLocks noGrp="1"/>
          </p:cNvSpPr>
          <p:nvPr>
            <p:ph type="title"/>
          </p:nvPr>
        </p:nvSpPr>
        <p:spPr/>
        <p:txBody>
          <a:bodyPr/>
          <a:lstStyle/>
          <a:p>
            <a:r>
              <a:rPr lang="en-IN" dirty="0"/>
              <a:t>Future Scope</a:t>
            </a:r>
          </a:p>
        </p:txBody>
      </p:sp>
      <p:sp>
        <p:nvSpPr>
          <p:cNvPr id="3" name="Text Placeholder 2">
            <a:extLst>
              <a:ext uri="{FF2B5EF4-FFF2-40B4-BE49-F238E27FC236}">
                <a16:creationId xmlns:a16="http://schemas.microsoft.com/office/drawing/2014/main" id="{7413AD32-70B2-3D4D-8CB8-C9E953101FDC}"/>
              </a:ext>
            </a:extLst>
          </p:cNvPr>
          <p:cNvSpPr>
            <a:spLocks noGrp="1"/>
          </p:cNvSpPr>
          <p:nvPr>
            <p:ph type="body" idx="1"/>
          </p:nvPr>
        </p:nvSpPr>
        <p:spPr/>
        <p:txBody>
          <a:bodyPr>
            <a:normAutofit fontScale="92500" lnSpcReduction="10000"/>
          </a:bodyPr>
          <a:lstStyle/>
          <a:p>
            <a:pPr marL="596900" indent="-457200">
              <a:defRPr sz="4000"/>
            </a:pPr>
            <a:r>
              <a:rPr lang="en-US" sz="2200" b="1" dirty="0"/>
              <a:t>Feature of Expiry Date Management</a:t>
            </a:r>
          </a:p>
          <a:p>
            <a:pPr marL="1454150" lvl="2" indent="-457200">
              <a:buFont typeface="Arial" panose="020B0604020202020204" pitchFamily="34" charset="0"/>
              <a:buChar char="•"/>
              <a:defRPr sz="4000"/>
            </a:pPr>
            <a:r>
              <a:rPr lang="en-US" sz="1900" dirty="0"/>
              <a:t>It will scan food items’ barcodes and send notifications when the food is about to expire.</a:t>
            </a:r>
          </a:p>
          <a:p>
            <a:pPr marL="1454150" lvl="2" indent="-457200">
              <a:buFont typeface="Arial" panose="020B0604020202020204" pitchFamily="34" charset="0"/>
              <a:buChar char="•"/>
              <a:defRPr sz="4000"/>
            </a:pPr>
            <a:r>
              <a:rPr lang="en-US" sz="1900" dirty="0"/>
              <a:t>By which the user will know what he has and when food is going to expire.</a:t>
            </a:r>
          </a:p>
          <a:p>
            <a:pPr marL="596900" indent="-457200">
              <a:defRPr sz="4000"/>
            </a:pPr>
            <a:endParaRPr lang="en-US" sz="3400" dirty="0"/>
          </a:p>
          <a:p>
            <a:pPr marL="596900" indent="-457200">
              <a:defRPr sz="4000"/>
            </a:pPr>
            <a:r>
              <a:rPr lang="en-US" sz="2200" b="1" dirty="0"/>
              <a:t>Suggesting unique recipes</a:t>
            </a:r>
          </a:p>
          <a:p>
            <a:pPr marL="1454150" lvl="2" indent="-457200">
              <a:buFont typeface="Wingdings" panose="05000000000000000000" pitchFamily="2" charset="2"/>
              <a:buChar char="§"/>
              <a:defRPr sz="4000"/>
            </a:pPr>
            <a:r>
              <a:rPr lang="en-US" sz="1900" dirty="0"/>
              <a:t>When the food is on the edge of expiring, people might not prefer to consume it the usual way. So, the app will share unique recipes that make such food items tasty and safer to consume.</a:t>
            </a:r>
          </a:p>
          <a:p>
            <a:pPr marL="1454150" lvl="2" indent="-457200">
              <a:buFont typeface="Wingdings" panose="05000000000000000000" pitchFamily="2" charset="2"/>
              <a:buChar char="§"/>
              <a:defRPr sz="4000"/>
            </a:pPr>
            <a:r>
              <a:rPr lang="en-US" sz="1900" dirty="0"/>
              <a:t>__________ it over to suggesting multiple recipes following the same.</a:t>
            </a:r>
          </a:p>
          <a:p>
            <a:endParaRPr lang="en-IN" dirty="0"/>
          </a:p>
        </p:txBody>
      </p:sp>
    </p:spTree>
    <p:extLst>
      <p:ext uri="{BB962C8B-B14F-4D97-AF65-F5344CB8AC3E}">
        <p14:creationId xmlns:p14="http://schemas.microsoft.com/office/powerpoint/2010/main" val="27985551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itle 1"/>
          <p:cNvSpPr txBox="1">
            <a:spLocks noGrp="1"/>
          </p:cNvSpPr>
          <p:nvPr>
            <p:ph type="title"/>
          </p:nvPr>
        </p:nvSpPr>
        <p:spPr>
          <a:xfrm>
            <a:off x="646111" y="452718"/>
            <a:ext cx="9404723" cy="1400531"/>
          </a:xfrm>
          <a:prstGeom prst="rect">
            <a:avLst/>
          </a:prstGeom>
        </p:spPr>
        <p:txBody>
          <a:bodyPr/>
          <a:lstStyle>
            <a:lvl1pPr algn="ctr"/>
          </a:lstStyle>
          <a:p>
            <a:r>
              <a:t>Team Member</a:t>
            </a:r>
          </a:p>
        </p:txBody>
      </p:sp>
      <p:sp>
        <p:nvSpPr>
          <p:cNvPr id="263" name="Content Placeholder 3"/>
          <p:cNvSpPr txBox="1">
            <a:spLocks noGrp="1"/>
          </p:cNvSpPr>
          <p:nvPr>
            <p:ph type="body" sz="half" idx="1"/>
          </p:nvPr>
        </p:nvSpPr>
        <p:spPr>
          <a:prstGeom prst="rect">
            <a:avLst/>
          </a:prstGeom>
        </p:spPr>
        <p:txBody>
          <a:bodyPr/>
          <a:lstStyle/>
          <a:p>
            <a:pPr marL="742950" lvl="1" indent="-285750">
              <a:defRPr sz="1600"/>
            </a:pPr>
            <a:r>
              <a:t>PRATHAM	</a:t>
            </a:r>
          </a:p>
        </p:txBody>
      </p:sp>
      <p:sp>
        <p:nvSpPr>
          <p:cNvPr id="264" name="Content Placeholder 4"/>
          <p:cNvSpPr txBox="1"/>
          <p:nvPr/>
        </p:nvSpPr>
        <p:spPr>
          <a:xfrm>
            <a:off x="5700212" y="2056091"/>
            <a:ext cx="4304902" cy="42002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742950" lvl="1" indent="-285750">
              <a:spcBef>
                <a:spcPts val="1000"/>
              </a:spcBef>
              <a:buClr>
                <a:srgbClr val="8AD0D6"/>
              </a:buClr>
              <a:buSzPct val="80000"/>
              <a:buChar char=""/>
              <a:defRPr sz="1600">
                <a:solidFill>
                  <a:srgbClr val="FFFFFF"/>
                </a:solidFill>
              </a:defRPr>
            </a:pPr>
            <a:r>
              <a:rPr lang="en-US"/>
              <a:t>PARISHA</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itle 1"/>
          <p:cNvSpPr txBox="1">
            <a:spLocks noGrp="1"/>
          </p:cNvSpPr>
          <p:nvPr>
            <p:ph type="title"/>
          </p:nvPr>
        </p:nvSpPr>
        <p:spPr>
          <a:xfrm>
            <a:off x="581739" y="555364"/>
            <a:ext cx="9404724" cy="1400531"/>
          </a:xfrm>
          <a:prstGeom prst="rect">
            <a:avLst/>
          </a:prstGeom>
        </p:spPr>
        <p:txBody>
          <a:bodyPr/>
          <a:lstStyle/>
          <a:p>
            <a:r>
              <a:t>What is Food Waste ?</a:t>
            </a:r>
          </a:p>
        </p:txBody>
      </p:sp>
      <p:sp>
        <p:nvSpPr>
          <p:cNvPr id="267" name="Content Placeholder 2"/>
          <p:cNvSpPr txBox="1">
            <a:spLocks noGrp="1"/>
          </p:cNvSpPr>
          <p:nvPr>
            <p:ph type="body" idx="1"/>
          </p:nvPr>
        </p:nvSpPr>
        <p:spPr>
          <a:xfrm>
            <a:off x="1425170" y="1977152"/>
            <a:ext cx="8728586" cy="4195764"/>
          </a:xfrm>
          <a:prstGeom prst="rect">
            <a:avLst/>
          </a:prstGeom>
        </p:spPr>
        <p:txBody>
          <a:bodyPr/>
          <a:lstStyle/>
          <a:p>
            <a:pPr>
              <a:defRPr>
                <a:latin typeface="ff-more-web-pro"/>
                <a:ea typeface="ff-more-web-pro"/>
                <a:cs typeface="ff-more-web-pro"/>
                <a:sym typeface="ff-more-web-pro"/>
              </a:defRPr>
            </a:pPr>
            <a:r>
              <a:t>The word "food waste" is used to describe food that was not eaten for any cause and was instead allowed to go bad.</a:t>
            </a:r>
          </a:p>
          <a:p>
            <a:pPr>
              <a:defRPr>
                <a:latin typeface="ff-more-web-pro"/>
                <a:ea typeface="ff-more-web-pro"/>
                <a:cs typeface="ff-more-web-pro"/>
                <a:sym typeface="ff-more-web-pro"/>
              </a:defRPr>
            </a:pPr>
            <a:r>
              <a:t>Whenever the food doesn’t manage to complete its journey to the consumption phase, it is termed food waste. </a:t>
            </a:r>
          </a:p>
          <a:p>
            <a:pPr>
              <a:defRPr>
                <a:latin typeface="ff-more-web-pro"/>
                <a:ea typeface="ff-more-web-pro"/>
                <a:cs typeface="ff-more-web-pro"/>
                <a:sym typeface="ff-more-web-pro"/>
              </a:defRPr>
            </a:pPr>
            <a:r>
              <a:t>Food loss is now a much bigger problem due to the growing accessibility of food sources. Ironically, there is a correlation between rising poverty and rising food waste. Simply put, it indicates that while we have enough food, there isn't a reliable source to distribute it to those in need.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itle 1"/>
          <p:cNvSpPr txBox="1">
            <a:spLocks noGrp="1"/>
          </p:cNvSpPr>
          <p:nvPr>
            <p:ph type="title"/>
          </p:nvPr>
        </p:nvSpPr>
        <p:spPr>
          <a:xfrm>
            <a:off x="646111" y="452718"/>
            <a:ext cx="9404723" cy="1400531"/>
          </a:xfrm>
          <a:prstGeom prst="rect">
            <a:avLst/>
          </a:prstGeom>
        </p:spPr>
        <p:txBody>
          <a:bodyPr/>
          <a:lstStyle>
            <a:lvl1pPr algn="ctr"/>
          </a:lstStyle>
          <a:p>
            <a:r>
              <a:t>Introduction</a:t>
            </a:r>
          </a:p>
        </p:txBody>
      </p:sp>
      <p:sp>
        <p:nvSpPr>
          <p:cNvPr id="270" name="Content Placeholder 2"/>
          <p:cNvSpPr txBox="1">
            <a:spLocks noGrp="1"/>
          </p:cNvSpPr>
          <p:nvPr>
            <p:ph type="body" idx="1"/>
          </p:nvPr>
        </p:nvSpPr>
        <p:spPr>
          <a:xfrm>
            <a:off x="1347924" y="2091540"/>
            <a:ext cx="8946542" cy="4195483"/>
          </a:xfrm>
          <a:prstGeom prst="rect">
            <a:avLst/>
          </a:prstGeom>
        </p:spPr>
        <p:txBody>
          <a:bodyPr/>
          <a:lstStyle/>
          <a:p>
            <a:pPr>
              <a:defRPr>
                <a:latin typeface="Google Sans"/>
                <a:ea typeface="Google Sans"/>
                <a:cs typeface="Google Sans"/>
                <a:sym typeface="Google Sans"/>
              </a:defRPr>
            </a:pPr>
            <a:r>
              <a:t>According to the FSSAI (Food Safety and Standards Authority of India), one-third of all food in India is wasted or gets spoilt before it is eaten.</a:t>
            </a:r>
          </a:p>
          <a:p>
            <a:pPr>
              <a:defRPr>
                <a:latin typeface="georgia-regular"/>
                <a:ea typeface="georgia-regular"/>
                <a:cs typeface="georgia-regular"/>
                <a:sym typeface="georgia-regular"/>
              </a:defRPr>
            </a:pPr>
            <a:r>
              <a:t>68,760,163 tonnes of food is wasted annually in Indian homes, or approximately 50 kilograms per person.**************</a:t>
            </a:r>
            <a:endParaRPr sz="2400">
              <a:latin typeface="ff-more-web-pro"/>
              <a:ea typeface="ff-more-web-pro"/>
              <a:cs typeface="ff-more-web-pro"/>
              <a:sym typeface="ff-more-web-pro"/>
            </a:endParaRPr>
          </a:p>
          <a:p>
            <a:pPr>
              <a:defRPr>
                <a:latin typeface="Google Sans"/>
                <a:ea typeface="Google Sans"/>
                <a:cs typeface="Google Sans"/>
                <a:sym typeface="Google Sans"/>
              </a:defRPr>
            </a:pPr>
            <a:r>
              <a:t>This Project is a mission to end hunger and no waste of food to make a hungry-free world.</a:t>
            </a:r>
            <a:endParaRPr sz="2400">
              <a:latin typeface="ff-more-web-pro"/>
              <a:ea typeface="ff-more-web-pro"/>
              <a:cs typeface="ff-more-web-pro"/>
              <a:sym typeface="ff-more-web-pro"/>
            </a:endParaRPr>
          </a:p>
          <a:p>
            <a:pPr>
              <a:defRPr sz="2400">
                <a:latin typeface="ff-more-web-pro"/>
                <a:ea typeface="ff-more-web-pro"/>
                <a:cs typeface="ff-more-web-pro"/>
                <a:sym typeface="ff-more-web-pro"/>
              </a:defRPr>
            </a:pPr>
            <a:r>
              <a:t>In this case, nothing but technology is the solution to this gap.</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itle 1"/>
          <p:cNvSpPr txBox="1">
            <a:spLocks noGrp="1"/>
          </p:cNvSpPr>
          <p:nvPr>
            <p:ph type="title"/>
          </p:nvPr>
        </p:nvSpPr>
        <p:spPr>
          <a:xfrm>
            <a:off x="646111" y="452718"/>
            <a:ext cx="9404723" cy="1400531"/>
          </a:xfrm>
          <a:prstGeom prst="rect">
            <a:avLst/>
          </a:prstGeom>
        </p:spPr>
        <p:txBody>
          <a:bodyPr/>
          <a:lstStyle/>
          <a:p>
            <a:r>
              <a:t>Objective of Project</a:t>
            </a:r>
          </a:p>
        </p:txBody>
      </p:sp>
      <p:sp>
        <p:nvSpPr>
          <p:cNvPr id="273" name="Content Placeholder 2"/>
          <p:cNvSpPr txBox="1">
            <a:spLocks noGrp="1"/>
          </p:cNvSpPr>
          <p:nvPr>
            <p:ph type="body" idx="1"/>
          </p:nvPr>
        </p:nvSpPr>
        <p:spPr>
          <a:xfrm>
            <a:off x="1103311" y="2052917"/>
            <a:ext cx="8946543" cy="4195483"/>
          </a:xfrm>
          <a:prstGeom prst="rect">
            <a:avLst/>
          </a:prstGeom>
        </p:spPr>
        <p:txBody>
          <a:bodyPr/>
          <a:lstStyle/>
          <a:p>
            <a:r>
              <a:t>We're bridging the gap in this area just like mobile applications have done in terms of connecting suppliers and seekers.</a:t>
            </a:r>
          </a:p>
          <a:p>
            <a:r>
              <a:t>	We intend to serve an increasing number of seekers and lower the number of empty bellies sleeping.</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itle 1"/>
          <p:cNvSpPr txBox="1">
            <a:spLocks noGrp="1"/>
          </p:cNvSpPr>
          <p:nvPr>
            <p:ph type="title"/>
          </p:nvPr>
        </p:nvSpPr>
        <p:spPr>
          <a:xfrm>
            <a:off x="646111" y="452718"/>
            <a:ext cx="9404723" cy="1400531"/>
          </a:xfrm>
          <a:prstGeom prst="rect">
            <a:avLst/>
          </a:prstGeom>
        </p:spPr>
        <p:txBody>
          <a:bodyPr/>
          <a:lstStyle/>
          <a:p>
            <a:r>
              <a:t>How will the project help us in academics?</a:t>
            </a:r>
          </a:p>
        </p:txBody>
      </p:sp>
      <p:sp>
        <p:nvSpPr>
          <p:cNvPr id="276" name="Content Placeholder 2"/>
          <p:cNvSpPr txBox="1">
            <a:spLocks noGrp="1"/>
          </p:cNvSpPr>
          <p:nvPr>
            <p:ph type="body" idx="1"/>
          </p:nvPr>
        </p:nvSpPr>
        <p:spPr>
          <a:xfrm>
            <a:off x="1103311" y="2052917"/>
            <a:ext cx="8946543" cy="4195483"/>
          </a:xfrm>
          <a:prstGeom prst="rect">
            <a:avLst/>
          </a:prstGeom>
        </p:spPr>
        <p:txBody>
          <a:bodyPr/>
          <a:lstStyle/>
          <a:p>
            <a:r>
              <a:t>We will learn a lot of new things by working on this project, </a:t>
            </a:r>
            <a:r>
              <a:rPr>
                <a:latin typeface="Arial"/>
                <a:ea typeface="Arial"/>
                <a:cs typeface="Arial"/>
                <a:sym typeface="Arial"/>
              </a:rPr>
              <a:t>additionally</a:t>
            </a:r>
            <a:r>
              <a:t> it will help us to have a better handle on the subject.</a:t>
            </a:r>
          </a:p>
          <a:p>
            <a:r>
              <a:t>With this subject, we learned about a significant problem in society and had the opportunity to address it.</a:t>
            </a:r>
          </a:p>
          <a:p>
            <a:r>
              <a:t>We are learning about a real-world problem as a result of this research.</a:t>
            </a:r>
          </a:p>
          <a:p>
            <a:r>
              <a:t>Put a theoretical concept into practice. </a:t>
            </a:r>
          </a:p>
          <a:p>
            <a:r>
              <a:t>Learned to discuss the efficacy of offered solutions with peers. And many more.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itle 1"/>
          <p:cNvSpPr txBox="1">
            <a:spLocks noGrp="1"/>
          </p:cNvSpPr>
          <p:nvPr>
            <p:ph type="title"/>
          </p:nvPr>
        </p:nvSpPr>
        <p:spPr>
          <a:xfrm>
            <a:off x="646111" y="452718"/>
            <a:ext cx="9404723" cy="1400531"/>
          </a:xfrm>
          <a:prstGeom prst="rect">
            <a:avLst/>
          </a:prstGeom>
        </p:spPr>
        <p:txBody>
          <a:bodyPr/>
          <a:lstStyle/>
          <a:p>
            <a:r>
              <a:t>Technology Over View</a:t>
            </a:r>
          </a:p>
        </p:txBody>
      </p:sp>
      <p:sp>
        <p:nvSpPr>
          <p:cNvPr id="279" name="Content Placeholder 2"/>
          <p:cNvSpPr txBox="1">
            <a:spLocks noGrp="1"/>
          </p:cNvSpPr>
          <p:nvPr>
            <p:ph type="body" idx="1"/>
          </p:nvPr>
        </p:nvSpPr>
        <p:spPr>
          <a:xfrm>
            <a:off x="1103312" y="2060575"/>
            <a:ext cx="9404723" cy="4195763"/>
          </a:xfrm>
          <a:prstGeom prst="rect">
            <a:avLst/>
          </a:prstGeom>
        </p:spPr>
        <p:txBody>
          <a:bodyPr/>
          <a:lstStyle/>
          <a:p>
            <a:r>
              <a:t>We are using the world wide used technology which is “ANDROID”.</a:t>
            </a:r>
          </a:p>
          <a:p>
            <a:r>
              <a:t>According to a recent survey android leads the smartphone market with a global share of 71.7%.</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le 1"/>
          <p:cNvSpPr txBox="1">
            <a:spLocks noGrp="1"/>
          </p:cNvSpPr>
          <p:nvPr>
            <p:ph type="title"/>
          </p:nvPr>
        </p:nvSpPr>
        <p:spPr>
          <a:xfrm>
            <a:off x="-5799851" y="-2206992"/>
            <a:ext cx="9404724" cy="1400531"/>
          </a:xfrm>
          <a:prstGeom prst="rect">
            <a:avLst/>
          </a:prstGeom>
        </p:spPr>
        <p:txBody>
          <a:bodyPr/>
          <a:lstStyle/>
          <a:p>
            <a:r>
              <a:t>The reason behind using Android is </a:t>
            </a:r>
          </a:p>
        </p:txBody>
      </p:sp>
      <p:sp>
        <p:nvSpPr>
          <p:cNvPr id="282" name="Content Placeholder 2"/>
          <p:cNvSpPr txBox="1">
            <a:spLocks noGrp="1"/>
          </p:cNvSpPr>
          <p:nvPr>
            <p:ph type="body" sz="half" idx="1"/>
          </p:nvPr>
        </p:nvSpPr>
        <p:spPr>
          <a:xfrm>
            <a:off x="1103312" y="2060575"/>
            <a:ext cx="5339434" cy="4195763"/>
          </a:xfrm>
          <a:prstGeom prst="rect">
            <a:avLst/>
          </a:prstGeom>
        </p:spPr>
        <p:txBody>
          <a:bodyPr/>
          <a:lstStyle/>
          <a:p>
            <a:r>
              <a:t>According to a recent survey android leads the smartphone market with a global share of 71.7%.</a:t>
            </a:r>
          </a:p>
          <a:p>
            <a:r>
              <a:t>As a result, it becomes more accessible to clients.</a:t>
            </a:r>
          </a:p>
          <a:p>
            <a:r>
              <a:t>As a result, it becomes more accessible to clients.</a:t>
            </a:r>
          </a:p>
        </p:txBody>
      </p:sp>
      <p:pic>
        <p:nvPicPr>
          <p:cNvPr id="283" name="Content Placeholder 4" descr="Content Placeholder 4"/>
          <p:cNvPicPr>
            <a:picLocks noChangeAspect="1"/>
          </p:cNvPicPr>
          <p:nvPr/>
        </p:nvPicPr>
        <p:blipFill>
          <a:blip r:embed="rId2"/>
          <a:stretch>
            <a:fillRect/>
          </a:stretch>
        </p:blipFill>
        <p:spPr>
          <a:xfrm>
            <a:off x="7122748" y="2557853"/>
            <a:ext cx="4395789" cy="2575658"/>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F3D0-227E-18E7-613A-687DF4F6F680}"/>
              </a:ext>
            </a:extLst>
          </p:cNvPr>
          <p:cNvSpPr>
            <a:spLocks noGrp="1"/>
          </p:cNvSpPr>
          <p:nvPr>
            <p:ph type="title"/>
          </p:nvPr>
        </p:nvSpPr>
        <p:spPr/>
        <p:txBody>
          <a:bodyPr/>
          <a:lstStyle/>
          <a:p>
            <a:r>
              <a:rPr lang="en-IN" dirty="0"/>
              <a:t>Features and Functionality</a:t>
            </a:r>
          </a:p>
        </p:txBody>
      </p:sp>
      <p:sp>
        <p:nvSpPr>
          <p:cNvPr id="3" name="Text Placeholder 2">
            <a:extLst>
              <a:ext uri="{FF2B5EF4-FFF2-40B4-BE49-F238E27FC236}">
                <a16:creationId xmlns:a16="http://schemas.microsoft.com/office/drawing/2014/main" id="{1F4145EA-7019-EBA1-D149-58A47E0BC626}"/>
              </a:ext>
            </a:extLst>
          </p:cNvPr>
          <p:cNvSpPr>
            <a:spLocks noGrp="1"/>
          </p:cNvSpPr>
          <p:nvPr>
            <p:ph type="body" sz="half" idx="1"/>
          </p:nvPr>
        </p:nvSpPr>
        <p:spPr>
          <a:xfrm>
            <a:off x="1103311" y="1257301"/>
            <a:ext cx="10071711" cy="4999038"/>
          </a:xfrm>
        </p:spPr>
        <p:txBody>
          <a:bodyPr/>
          <a:lstStyle/>
          <a:p>
            <a:r>
              <a:rPr lang="en-IN" sz="2000" b="1" dirty="0"/>
              <a:t>Review</a:t>
            </a:r>
            <a:r>
              <a:rPr lang="en-IN" dirty="0"/>
              <a:t> </a:t>
            </a:r>
            <a:r>
              <a:rPr lang="en-IN" sz="2000" b="1" dirty="0"/>
              <a:t>system</a:t>
            </a:r>
            <a:r>
              <a:rPr lang="en-IN" dirty="0"/>
              <a:t>:- App will provide a review system by which we can improve our Functionality.</a:t>
            </a:r>
          </a:p>
          <a:p>
            <a:r>
              <a:rPr lang="en-IN" sz="2000" b="1" dirty="0"/>
              <a:t>Transparent Service</a:t>
            </a:r>
            <a:r>
              <a:rPr lang="en-IN" dirty="0"/>
              <a:t>:- In many cases the donor has trust issues. But we provide a Transparent and seamless service.</a:t>
            </a:r>
          </a:p>
          <a:p>
            <a:r>
              <a:rPr lang="en-US" sz="2000" b="1" dirty="0"/>
              <a:t>Providing a Map for accurate location:- </a:t>
            </a:r>
            <a:r>
              <a:rPr lang="en-US" dirty="0"/>
              <a:t>We will be using google maps for providing the current location. By which it would be easy for both parties to do direct contact and trace each other.</a:t>
            </a:r>
          </a:p>
          <a:p>
            <a:r>
              <a:rPr lang="en-IN" sz="2000" b="1" dirty="0"/>
              <a:t>Contribution:- </a:t>
            </a:r>
          </a:p>
          <a:p>
            <a:endParaRPr lang="en-IN" sz="2000" b="1" dirty="0"/>
          </a:p>
          <a:p>
            <a:r>
              <a:rPr lang="en-US" sz="2000" b="1" dirty="0"/>
              <a:t>Record:- One can easily view their past activities in the record section.</a:t>
            </a:r>
          </a:p>
          <a:p>
            <a:endParaRPr lang="en-US" sz="2000" b="1" dirty="0"/>
          </a:p>
          <a:p>
            <a:endParaRPr lang="en-IN" dirty="0"/>
          </a:p>
          <a:p>
            <a:endParaRPr lang="en-IN" dirty="0"/>
          </a:p>
        </p:txBody>
      </p:sp>
    </p:spTree>
    <p:extLst>
      <p:ext uri="{BB962C8B-B14F-4D97-AF65-F5344CB8AC3E}">
        <p14:creationId xmlns:p14="http://schemas.microsoft.com/office/powerpoint/2010/main" val="991784899"/>
      </p:ext>
    </p:extLst>
  </p:cSld>
  <p:clrMapOvr>
    <a:masterClrMapping/>
  </p:clrMapOvr>
  <p:transition spd="med"/>
</p:sld>
</file>

<file path=ppt/theme/theme1.xml><?xml version="1.0" encoding="utf-8"?>
<a:theme xmlns:a="http://schemas.openxmlformats.org/drawingml/2006/main"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Helvetica"/>
        <a:ea typeface="Helvetica"/>
        <a:cs typeface="Helvetica"/>
      </a:majorFont>
      <a:minorFont>
        <a:latin typeface="Century Gothic"/>
        <a:ea typeface="Century Gothic"/>
        <a:cs typeface="Century Gothic"/>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Helvetica"/>
        <a:ea typeface="Helvetica"/>
        <a:cs typeface="Helvetica"/>
      </a:majorFont>
      <a:minorFont>
        <a:latin typeface="Century Gothic"/>
        <a:ea typeface="Century Gothic"/>
        <a:cs typeface="Century Gothic"/>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TotalTime>
  <Words>738</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ff-more-web-pro</vt:lpstr>
      <vt:lpstr>Helvetica Neue</vt:lpstr>
      <vt:lpstr>Wingdings</vt:lpstr>
      <vt:lpstr>Ion</vt:lpstr>
      <vt:lpstr>LeftOver’s</vt:lpstr>
      <vt:lpstr>Team Member</vt:lpstr>
      <vt:lpstr>What is Food Waste ?</vt:lpstr>
      <vt:lpstr>Introduction</vt:lpstr>
      <vt:lpstr>Objective of Project</vt:lpstr>
      <vt:lpstr>How will the project help us in academics?</vt:lpstr>
      <vt:lpstr>Technology Over View</vt:lpstr>
      <vt:lpstr>The reason behind using Android is </vt:lpstr>
      <vt:lpstr>Features and Functionality</vt:lpstr>
      <vt:lpstr>Advantages of Application </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AFD</dc:title>
  <cp:lastModifiedBy>Pratham Shah</cp:lastModifiedBy>
  <cp:revision>13</cp:revision>
  <dcterms:modified xsi:type="dcterms:W3CDTF">2024-09-17T16:42:40Z</dcterms:modified>
</cp:coreProperties>
</file>