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2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0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8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52E2-7C8A-47D1-A962-5E9468B5C42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0A61-EAEA-4724-A189-987FB3FE6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27" y="641127"/>
            <a:ext cx="320040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70" y="641127"/>
            <a:ext cx="315277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77" y="3272844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62" y="2657475"/>
            <a:ext cx="296227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3310" y="4072944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384" y="4643839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6945" y="2088927"/>
            <a:ext cx="2326391" cy="15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74" y="834376"/>
            <a:ext cx="2152650" cy="2124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2" y="2438400"/>
            <a:ext cx="2314575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579" y="314325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0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</dc:creator>
  <cp:lastModifiedBy>Preethi</cp:lastModifiedBy>
  <cp:revision>3</cp:revision>
  <dcterms:created xsi:type="dcterms:W3CDTF">2022-08-26T05:51:21Z</dcterms:created>
  <dcterms:modified xsi:type="dcterms:W3CDTF">2022-08-26T09:47:51Z</dcterms:modified>
</cp:coreProperties>
</file>