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6664" autoAdjust="0"/>
    <p:restoredTop sz="100000" autoAdjust="0"/>
  </p:normalViewPr>
  <p:slideViewPr>
    <p:cSldViewPr snapToGrid="0" snapToObjects="1">
      <p:cViewPr>
        <p:scale>
          <a:sx n="51" d="100"/>
          <a:sy n="51" d="100"/>
        </p:scale>
        <p:origin x="0" y="0"/>
      </p:cViewPr>
      <p:guideLst/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&lt;#&gt;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 idx="2"/>
          </p:nvPr>
        </p:nvSpPr>
        <p:spPr>
          <a:xfrm rot="0">
            <a:off x="0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0"/>
          </p:nvPr>
        </p:nvSpPr>
        <p:spPr>
          <a:xfrm rot="0">
            <a:off x="6905625" y="0"/>
            <a:ext cx="5283300" cy="344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20" name="对象"/>
          <p:cNvSpPr>
            <a:spLocks noGrp="1"/>
          </p:cNvSpPr>
          <p:nvPr>
            <p:ph type="sldImg" idx="3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pPr marL="45720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/>
          </p:nvPr>
        </p:nvSpPr>
        <p:spPr>
          <a:xfrm rot="0">
            <a:off x="0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3904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1pPr>
    <a:lvl2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2pPr>
    <a:lvl3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3pPr>
    <a:lvl4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4pPr>
    <a:lvl5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5pPr>
    <a:lvl6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6pPr>
    <a:lvl7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7pPr>
    <a:lvl8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8pPr>
    <a:lvl9pPr marL="0" indent="0" algn="l" defTabSz="914400" fontAlgn="auto" hangingPunct="1">
      <a:lnSpc>
        <a:spcPct val="100000"/>
      </a:lnSpc>
      <a:spcBef>
        <a:spcPts val="0"/>
      </a:spcBef>
      <a:spcAft>
        <a:spcPts val="0"/>
      </a:spcAft>
      <a:buNone/>
      <a:defRPr sz="1400" b="0" i="0" u="none" strike="noStrike" kern="0" cap="none" spc="0" baseline="0">
        <a:solidFill>
          <a:srgbClr val="000000"/>
        </a:solidFill>
        <a:latin typeface="Arial" pitchFamily="0" charset="0"/>
        <a:ea typeface="Arial" pitchFamily="0" charset="0"/>
        <a:cs typeface="Arial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47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3825845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10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56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5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081004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11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6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6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79495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2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8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8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4688597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3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2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0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696243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4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09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1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7899207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5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16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02694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6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24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2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1015275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7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751589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8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25584976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/>
          </p:nvPr>
        </p:nvSpPr>
        <p:spPr>
          <a:xfrm rot="0">
            <a:off x="6905625" y="6513513"/>
            <a:ext cx="5283300" cy="3443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b" anchorCtr="0">
            <a:prstTxWarp prst="textNoShape"/>
          </a:bodyPr>
          <a:lstStyle/>
          <a:p>
            <a:pPr marL="0" indent="0" algn="r"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2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9</a:t>
            </a:fld>
            <a:endParaRPr lang="zh-CN" altLang="en-US" sz="1200" b="0" i="0" u="none" strike="noStrike" cap="none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  <p:sp>
        <p:nvSpPr>
          <p:cNvPr id="145" name="对象"/>
          <p:cNvSpPr>
            <a:spLocks noGrp="1"/>
          </p:cNvSpPr>
          <p:nvPr>
            <p:ph type="sldImg" idx="2"/>
          </p:nvPr>
        </p:nvSpPr>
        <p:spPr>
          <a:xfrm rot="0">
            <a:off x="4038600" y="857250"/>
            <a:ext cx="4114800" cy="23145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close/>
              </a:path>
            </a:pathLst>
          </a:custGeom>
          <a:noFill/>
          <a:ln cmpd="sng" cap="flat">
            <a:noFill/>
            <a:prstDash val="solid"/>
            <a:round/>
          </a:ln>
        </p:spPr>
      </p:sp>
      <p:sp>
        <p:nvSpPr>
          <p:cNvPr id="14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39522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0917899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2309172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37021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7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68" cy="31635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2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9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16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2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3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4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60" cy="32670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59" cy="2847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00" cy="5181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5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200" cy="191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6556340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rgbClr val="FFFFFF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72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68" cy="316359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2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905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16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2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3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4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60" cy="32670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59" cy="284796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round/>
          </a:ln>
        </p:spPr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201" cy="7580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ftr"/>
          </p:nvPr>
        </p:nvSpPr>
        <p:spPr>
          <a:xfrm xmlns:a="http://schemas.openxmlformats.org/drawingml/2006/main" rot="0">
            <a:off x="4145279" y="6377940"/>
            <a:ext cx="39015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dt" idx="10"/>
          </p:nvPr>
        </p:nvSpPr>
        <p:spPr>
          <a:xfrm xmlns:a="http://schemas.openxmlformats.org/drawingml/2006/main" rot="0">
            <a:off x="609600" y="6377940"/>
            <a:ext cx="280410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62" name="文本框"/>
          <p:cNvSpPr>
            <a:spLocks xmlns:a="http://schemas.openxmlformats.org/drawingml/2006/main" noGrp="1"/>
          </p:cNvSpPr>
          <p:nvPr>
            <p:ph type="sldNum"/>
          </p:nvPr>
        </p:nvSpPr>
        <p:spPr>
          <a:xfrm xmlns:a="http://schemas.openxmlformats.org/drawingml/2006/main" rot="0">
            <a:off x="11353418" y="6473336"/>
            <a:ext cx="151200" cy="191698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round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2468257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96403877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3825395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27419476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3949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50458519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2525989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80051346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9099319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7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68" cy="31635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21592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905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7" y="0"/>
                </a:moveTo>
                <a:lnTo>
                  <a:pt x="14670" y="0"/>
                </a:lnTo>
                <a:lnTo>
                  <a:pt x="0" y="21599"/>
                </a:lnTo>
                <a:lnTo>
                  <a:pt x="21597" y="21599"/>
                </a:lnTo>
                <a:lnTo>
                  <a:pt x="21597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16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2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3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6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4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60" cy="32670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758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4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457200" indent="-228600" algn="l">
              <a:spcBef>
                <a:spcPts val="0"/>
              </a:spcBef>
              <a:spcAft>
                <a:spcPts val="0"/>
              </a:spcAft>
            </a:pPr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/>
          </p:nvPr>
        </p:nvSpPr>
        <p:spPr>
          <a:xfrm rot="0">
            <a:off x="4145279" y="6377940"/>
            <a:ext cx="39015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10"/>
          </p:nvPr>
        </p:nvSpPr>
        <p:spPr>
          <a:xfrm rot="0">
            <a:off x="609600" y="6377940"/>
            <a:ext cx="2804100" cy="342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>
              <a:spcBef>
                <a:spcPts val="0"/>
              </a:spcBef>
              <a:spcAft>
                <a:spcPts val="0"/>
              </a:spcAft>
            </a:pPr>
            <a:r>
              <a:rPr lang="en-US" altLang="zh-CN">
                <a:latin typeface="Arial" pitchFamily="0" charset="0"/>
                <a:ea typeface="Arial" pitchFamily="0" charset="0"/>
                <a:cs typeface="Arial" pitchFamily="0" charset="0"/>
              </a:rPr>
              <a:t>Date/Time</a:t>
            </a:r>
            <a:endParaRPr lang="zh-CN" altLang="en-US">
              <a:latin typeface="Arial" pitchFamily="0" charset="0"/>
              <a:ea typeface="Arial" pitchFamily="0" charset="0"/>
              <a:cs typeface="Arial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916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&lt;#&gt;</a:t>
            </a:fld>
            <a:endParaRPr lang="zh-CN" altLang="en-US" sz="1100" b="0" i="0" u="none" strike="noStrike" cap="none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770235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</p:titleStyle>
    <p:bodyStyle>
      <a:lvl1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1pPr>
      <a:lvl2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2pPr>
      <a:lvl3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3pPr>
      <a:lvl4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4pPr>
      <a:lvl5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5pPr>
      <a:lvl6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6pPr>
      <a:lvl7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7pPr>
      <a:lvl8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8pPr>
      <a:lvl9pPr algn="l" defTabSz="914400" fontAlgn="auto" hangingPunct="1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 pitchFamily="0" charset="0"/>
          <a:ea typeface="Arial" pitchFamily="0" charset="0"/>
          <a:cs typeface="Arial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49" cy="1333491"/>
            <a:chOff x="876298" y="990599"/>
            <a:chExt cx="1743049" cy="1333491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16" cy="1057266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3" y="0"/>
                  </a:moveTo>
                  <a:lnTo>
                    <a:pt x="4646" y="0"/>
                  </a:lnTo>
                  <a:lnTo>
                    <a:pt x="0" y="10798"/>
                  </a:lnTo>
                  <a:lnTo>
                    <a:pt x="4646" y="21600"/>
                  </a:lnTo>
                  <a:lnTo>
                    <a:pt x="16953" y="21600"/>
                  </a:lnTo>
                  <a:lnTo>
                    <a:pt x="21599" y="10798"/>
                  </a:lnTo>
                  <a:lnTo>
                    <a:pt x="16953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round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675" cy="561978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2" y="0"/>
                  </a:lnTo>
                  <a:lnTo>
                    <a:pt x="0" y="10797"/>
                  </a:lnTo>
                  <a:lnTo>
                    <a:pt x="4682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2" cy="143829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7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7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round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23" cy="61910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78" y="0"/>
                </a:moveTo>
                <a:lnTo>
                  <a:pt x="4616" y="0"/>
                </a:lnTo>
                <a:lnTo>
                  <a:pt x="0" y="10801"/>
                </a:lnTo>
                <a:lnTo>
                  <a:pt x="4616" y="21600"/>
                </a:lnTo>
                <a:lnTo>
                  <a:pt x="16978" y="21600"/>
                </a:lnTo>
                <a:lnTo>
                  <a:pt x="21600" y="10801"/>
                </a:lnTo>
                <a:lnTo>
                  <a:pt x="16978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43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600" cy="988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0" charset="0"/>
                <a:ea typeface="Roboto" pitchFamily="0" charset="0"/>
                <a:cs typeface="Roboto" pitchFamily="0" charset="0"/>
                <a:sym typeface="Roboto" pitchFamily="0" charset="0"/>
              </a:rPr>
            </a:br>
            <a:endParaRPr lang="zh-CN" altLang="en-US" sz="32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4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45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48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46" name="矩形"/>
          <p:cNvSpPr>
            <a:spLocks/>
          </p:cNvSpPr>
          <p:nvPr/>
        </p:nvSpPr>
        <p:spPr>
          <a:xfrm rot="0">
            <a:off x="1956225" y="3264300"/>
            <a:ext cx="9548399" cy="2263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STUDENT NAME: 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prathap. A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REGISTER NO AND NMID:241310505001210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27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                                    asanm105241310505001210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</a:rPr>
              <a:t>27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DEPARTMENT:</a:t>
            </a: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Bachelor Of Computer applications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COLLEGE: Periyar Arts college, cuddalore /Annamalai university </a:t>
            </a:r>
            <a:endParaRPr lang="en-US" altLang="zh-CN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0" cap="none" spc="0" baseline="0">
                <a:solidFill>
                  <a:srgbClr val="000000"/>
                </a:solidFill>
                <a:latin typeface="Calibri" pitchFamily="0" charset="0"/>
                <a:ea typeface="Calibri" pitchFamily="0" charset="0"/>
                <a:cs typeface="Calibri" pitchFamily="0" charset="0"/>
                <a:sym typeface="Calibri" pitchFamily="0" charset="0"/>
              </a:rPr>
              <a:t>          </a:t>
            </a:r>
            <a:endParaRPr lang="zh-CN" altLang="en-US" sz="2400" b="0" i="0" u="none" strike="noStrike" kern="0" cap="none" spc="0" baseline="0">
              <a:solidFill>
                <a:srgbClr val="000000"/>
              </a:solidFill>
              <a:latin typeface="Calibri" pitchFamily="0" charset="0"/>
              <a:ea typeface="Calibri" pitchFamily="0" charset="0"/>
              <a:cs typeface="Calibri" pitchFamily="0" charset="0"/>
              <a:sym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7750483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9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5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51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2" name="矩形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10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53" name="矩形"/>
          <p:cNvSpPr>
            <a:spLocks/>
          </p:cNvSpPr>
          <p:nvPr/>
        </p:nvSpPr>
        <p:spPr>
          <a:xfrm rot="0">
            <a:off x="2743200" y="2354694"/>
            <a:ext cx="8534101" cy="9486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  <p:sp>
        <p:nvSpPr>
          <p:cNvPr id="154" name="矩形"/>
          <p:cNvSpPr>
            <a:spLocks/>
          </p:cNvSpPr>
          <p:nvPr/>
        </p:nvSpPr>
        <p:spPr>
          <a:xfrm rot="0">
            <a:off x="3714693" y="2476462"/>
            <a:ext cx="4762500" cy="358100"/>
          </a:xfrm>
          <a:prstGeom prst="rect"/>
          <a:noFill/>
          <a:ln w="12700" cmpd="sng" cap="flat">
            <a:noFill/>
            <a:prstDash val="solid"/>
            <a:round/>
          </a:ln>
        </p:spPr>
      </p:sp>
      <p:pic>
        <p:nvPicPr>
          <p:cNvPr id="167" name="图片"/>
          <p:cNvPicPr>
            <a:picLocks noChangeAspect="1"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896698" y="1676374"/>
            <a:ext cx="8609108" cy="4265321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814381213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59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60" name="矩形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61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00" cy="737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2" name="矩形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11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63" name="矩形"/>
          <p:cNvSpPr>
            <a:spLocks/>
          </p:cNvSpPr>
          <p:nvPr/>
        </p:nvSpPr>
        <p:spPr>
          <a:xfrm rot="-545">
            <a:off x="755293" y="1122653"/>
            <a:ext cx="7576200" cy="227834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Website Testing: A crucial step in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 development to ensure a website functions correctly and provides a good user experience.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User Experience: The primary goal of website testing is to ensure that users can navigate and interact with the website easily and efficiently.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Web Development: The process of building and maintaining websites, involving various technologies like HTML, CSS, and JavaScript.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  <p:sp>
        <p:nvSpPr>
          <p:cNvPr id="164" name="矩形"/>
          <p:cNvSpPr>
            <a:spLocks/>
          </p:cNvSpPr>
          <p:nvPr/>
        </p:nvSpPr>
        <p:spPr>
          <a:xfrm rot="0">
            <a:off x="755319" y="3382436"/>
            <a:ext cx="6564300" cy="43738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Improved User Experience: Website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testing helps ensure that websites are user-friendly, accessible, and provide a positive experience for users.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Increased Accessibility: By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websites, developers can identify and fix issues that may prevent certain users from accessing the site, promoting digital inclusivity.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Enhanced Online Interactions: A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well-tested website can lead to more effective online interactions, such as e-commerce transactions, information dissemination, and communication.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4. Better Online Services: Website testing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contributes to the development of reliable and efficient online services, which can improve various aspects of life, including education, healthcare, and commerce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219608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曲线"/>
          <p:cNvSpPr>
            <a:spLocks/>
          </p:cNvSpPr>
          <p:nvPr/>
        </p:nvSpPr>
        <p:spPr>
          <a:xfrm rot="0">
            <a:off x="0" y="0"/>
            <a:ext cx="12192012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73" name="组合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64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2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337930" y="0"/>
              <a:ext cx="28543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896601" y="0"/>
              <a:ext cx="129540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74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77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78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00" cy="664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 TITLE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79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2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80" name="矩形"/>
          <p:cNvSpPr>
            <a:spLocks/>
          </p:cNvSpPr>
          <p:nvPr/>
        </p:nvSpPr>
        <p:spPr>
          <a:xfrm rot="0">
            <a:off x="3714693" y="2476462"/>
            <a:ext cx="4762500" cy="624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 digital portfolio 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Using back end user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931382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曲线"/>
          <p:cNvSpPr>
            <a:spLocks/>
          </p:cNvSpPr>
          <p:nvPr/>
        </p:nvSpPr>
        <p:spPr>
          <a:xfrm rot="0">
            <a:off x="-76200" y="28579"/>
            <a:ext cx="12481721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5"/>
                </a:lnTo>
                <a:lnTo>
                  <a:pt x="21599" y="21595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round/>
          </a:ln>
        </p:spPr>
      </p:sp>
      <p:grpSp>
        <p:nvGrpSpPr>
          <p:cNvPr id="93" name="组合"/>
          <p:cNvGrpSpPr>
            <a:grpSpLocks/>
          </p:cNvGrpSpPr>
          <p:nvPr/>
        </p:nvGrpSpPr>
        <p:grpSpPr>
          <a:xfrm>
            <a:off x="7448612" y="0"/>
            <a:ext cx="4743781" cy="6858486"/>
            <a:chOff x="7448612" y="0"/>
            <a:chExt cx="4743781" cy="6858486"/>
          </a:xfrm>
        </p:grpSpPr>
        <p:sp>
          <p:nvSpPr>
            <p:cNvPr id="84" name="曲线"/>
            <p:cNvSpPr>
              <a:spLocks/>
            </p:cNvSpPr>
            <p:nvPr/>
          </p:nvSpPr>
          <p:spPr>
            <a:xfrm rot="0">
              <a:off x="9377426" y="4825"/>
              <a:ext cx="1218563" cy="6853572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5" name="曲线"/>
            <p:cNvSpPr>
              <a:spLocks/>
            </p:cNvSpPr>
            <p:nvPr/>
          </p:nvSpPr>
          <p:spPr>
            <a:xfrm rot="0">
              <a:off x="7448612" y="3694896"/>
              <a:ext cx="4743468" cy="316359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21592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9182100" y="0"/>
              <a:ext cx="3009905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7" y="0"/>
                  </a:moveTo>
                  <a:lnTo>
                    <a:pt x="14670" y="0"/>
                  </a:lnTo>
                  <a:lnTo>
                    <a:pt x="0" y="21599"/>
                  </a:lnTo>
                  <a:lnTo>
                    <a:pt x="21597" y="21599"/>
                  </a:lnTo>
                  <a:lnTo>
                    <a:pt x="21597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602878" y="0"/>
              <a:ext cx="2589516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2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8934450" y="3048000"/>
              <a:ext cx="3257550" cy="381002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9337930" y="0"/>
              <a:ext cx="285433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4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10896601" y="0"/>
              <a:ext cx="129540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6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69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936247" y="0"/>
              <a:ext cx="125604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372725" y="3590925"/>
              <a:ext cx="1819260" cy="32670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5000"/>
              </a:srgbClr>
            </a:solidFill>
            <a:ln cmpd="sng" cap="flat">
              <a:noFill/>
              <a:prstDash val="solid"/>
              <a:round/>
            </a:ln>
          </p:spPr>
        </p:sp>
      </p:grpSp>
      <p:sp>
        <p:nvSpPr>
          <p:cNvPr id="94" name="曲线"/>
          <p:cNvSpPr>
            <a:spLocks/>
          </p:cNvSpPr>
          <p:nvPr/>
        </p:nvSpPr>
        <p:spPr>
          <a:xfrm rot="0">
            <a:off x="0" y="4010025"/>
            <a:ext cx="447659" cy="284796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000"/>
            </a:srgbClr>
          </a:solidFill>
          <a:ln cmpd="sng" cap="flat">
            <a:noFill/>
            <a:prstDash val="solid"/>
            <a:round/>
          </a:ln>
        </p:spPr>
      </p:sp>
      <p:sp>
        <p:nvSpPr>
          <p:cNvPr id="95" name="矩形"/>
          <p:cNvSpPr>
            <a:spLocks/>
          </p:cNvSpPr>
          <p:nvPr/>
        </p:nvSpPr>
        <p:spPr>
          <a:xfrm rot="0">
            <a:off x="752474" y="6486037"/>
            <a:ext cx="1773600" cy="186213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3/21/2024  </a:t>
            </a:r>
            <a:r>
              <a:rPr lang="en-US" altLang="zh-CN" sz="1100" b="1" i="0" u="none" strike="noStrike" kern="0" cap="none" spc="0" baseline="0">
                <a:solidFill>
                  <a:srgbClr val="2D83C3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Annual Review</a:t>
            </a:r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96" name="曲线"/>
          <p:cNvSpPr>
            <a:spLocks/>
          </p:cNvSpPr>
          <p:nvPr/>
        </p:nvSpPr>
        <p:spPr>
          <a:xfrm rot="0">
            <a:off x="7362825" y="447674"/>
            <a:ext cx="361960" cy="36196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6" y="382"/>
                </a:lnTo>
                <a:lnTo>
                  <a:pt x="5349" y="1473"/>
                </a:lnTo>
                <a:lnTo>
                  <a:pt x="3162" y="3160"/>
                </a:lnTo>
                <a:lnTo>
                  <a:pt x="1471" y="5348"/>
                </a:lnTo>
                <a:lnTo>
                  <a:pt x="384" y="7925"/>
                </a:lnTo>
                <a:lnTo>
                  <a:pt x="0" y="10799"/>
                </a:lnTo>
                <a:lnTo>
                  <a:pt x="384" y="13668"/>
                </a:lnTo>
                <a:lnTo>
                  <a:pt x="1471" y="16250"/>
                </a:lnTo>
                <a:lnTo>
                  <a:pt x="3162" y="18436"/>
                </a:lnTo>
                <a:lnTo>
                  <a:pt x="5349" y="20123"/>
                </a:lnTo>
                <a:lnTo>
                  <a:pt x="7926" y="21214"/>
                </a:lnTo>
                <a:lnTo>
                  <a:pt x="10800" y="21600"/>
                </a:lnTo>
                <a:lnTo>
                  <a:pt x="13668" y="21214"/>
                </a:lnTo>
                <a:lnTo>
                  <a:pt x="16248" y="20123"/>
                </a:lnTo>
                <a:lnTo>
                  <a:pt x="18435" y="18436"/>
                </a:lnTo>
                <a:lnTo>
                  <a:pt x="20122" y="16250"/>
                </a:lnTo>
                <a:lnTo>
                  <a:pt x="21213" y="13668"/>
                </a:lnTo>
                <a:lnTo>
                  <a:pt x="21600" y="10799"/>
                </a:lnTo>
                <a:lnTo>
                  <a:pt x="21213" y="7925"/>
                </a:lnTo>
                <a:lnTo>
                  <a:pt x="20122" y="5348"/>
                </a:lnTo>
                <a:lnTo>
                  <a:pt x="18435" y="3160"/>
                </a:lnTo>
                <a:lnTo>
                  <a:pt x="16248" y="1473"/>
                </a:lnTo>
                <a:lnTo>
                  <a:pt x="13668" y="382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round/>
          </a:ln>
        </p:spPr>
      </p:sp>
      <p:sp>
        <p:nvSpPr>
          <p:cNvPr id="97" name="曲线"/>
          <p:cNvSpPr>
            <a:spLocks/>
          </p:cNvSpPr>
          <p:nvPr/>
        </p:nvSpPr>
        <p:spPr>
          <a:xfrm rot="0">
            <a:off x="11010900" y="5610225"/>
            <a:ext cx="647676" cy="64767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5"/>
                </a:lnTo>
                <a:lnTo>
                  <a:pt x="7681" y="453"/>
                </a:lnTo>
                <a:lnTo>
                  <a:pt x="6244" y="1003"/>
                </a:lnTo>
                <a:lnTo>
                  <a:pt x="4917" y="1739"/>
                </a:lnTo>
                <a:lnTo>
                  <a:pt x="3713" y="2648"/>
                </a:lnTo>
                <a:lnTo>
                  <a:pt x="2646" y="3713"/>
                </a:lnTo>
                <a:lnTo>
                  <a:pt x="1740" y="4916"/>
                </a:lnTo>
                <a:lnTo>
                  <a:pt x="1002" y="6245"/>
                </a:lnTo>
                <a:lnTo>
                  <a:pt x="456" y="7680"/>
                </a:lnTo>
                <a:lnTo>
                  <a:pt x="115" y="9203"/>
                </a:lnTo>
                <a:lnTo>
                  <a:pt x="0" y="10800"/>
                </a:lnTo>
                <a:lnTo>
                  <a:pt x="115" y="12393"/>
                </a:lnTo>
                <a:lnTo>
                  <a:pt x="456" y="13917"/>
                </a:lnTo>
                <a:lnTo>
                  <a:pt x="1002" y="15350"/>
                </a:lnTo>
                <a:lnTo>
                  <a:pt x="1740" y="16679"/>
                </a:lnTo>
                <a:lnTo>
                  <a:pt x="2646" y="17884"/>
                </a:lnTo>
                <a:lnTo>
                  <a:pt x="3713" y="18950"/>
                </a:lnTo>
                <a:lnTo>
                  <a:pt x="4917" y="19858"/>
                </a:lnTo>
                <a:lnTo>
                  <a:pt x="6244" y="20595"/>
                </a:lnTo>
                <a:lnTo>
                  <a:pt x="7681" y="21141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6" y="21141"/>
                </a:lnTo>
                <a:lnTo>
                  <a:pt x="15349" y="20595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7" y="16679"/>
                </a:lnTo>
                <a:lnTo>
                  <a:pt x="20591" y="15350"/>
                </a:lnTo>
                <a:lnTo>
                  <a:pt x="21141" y="13917"/>
                </a:lnTo>
                <a:lnTo>
                  <a:pt x="21482" y="12393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1" y="6245"/>
                </a:lnTo>
                <a:lnTo>
                  <a:pt x="19857" y="4916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49" y="1003"/>
                </a:lnTo>
                <a:lnTo>
                  <a:pt x="13916" y="453"/>
                </a:lnTo>
                <a:lnTo>
                  <a:pt x="12394" y="115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98" name="矩形"/>
          <p:cNvSpPr>
            <a:spLocks/>
          </p:cNvSpPr>
          <p:nvPr/>
        </p:nvSpPr>
        <p:spPr>
          <a:xfrm rot="0">
            <a:off x="10687050" y="6134100"/>
            <a:ext cx="247497" cy="2474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99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00" cy="146112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AGENDA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0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3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1" name="矩形"/>
          <p:cNvSpPr>
            <a:spLocks/>
          </p:cNvSpPr>
          <p:nvPr/>
        </p:nvSpPr>
        <p:spPr>
          <a:xfrm rot="0">
            <a:off x="2509806" y="1041533"/>
            <a:ext cx="5029200" cy="4806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Problem Statement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Project Overview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End Users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Tools and Technologies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Portfolio design and Layout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Features and Functionality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Results and Screenshots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Conclusion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D0D0D"/>
              </a:buClr>
              <a:buSzPts val="2800"/>
              <a:buFontTx/>
              <a:buAutoNum type="arabicPeriod"/>
            </a:pPr>
            <a:r>
              <a:rPr lang="en-US" altLang="zh-CN" sz="2800" b="0" i="0" u="none" strike="noStrike" kern="0" cap="none" spc="0" baseline="0">
                <a:solidFill>
                  <a:srgbClr val="0D0D0D"/>
                </a:solidFill>
                <a:latin typeface="Times New Roman" pitchFamily="0" charset="0"/>
                <a:ea typeface="Times New Roman" pitchFamily="0" charset="0"/>
                <a:cs typeface="Times New Roman" pitchFamily="0" charset="0"/>
                <a:sym typeface="Times New Roman" pitchFamily="0" charset="0"/>
              </a:rPr>
              <a:t>Github Link</a:t>
            </a:r>
            <a:endParaRPr lang="en-US" altLang="zh-CN" sz="2800" b="0" i="0" u="none" strike="noStrike" kern="0" cap="none" spc="0" baseline="0">
              <a:solidFill>
                <a:srgbClr val="0D0D0D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0" cap="none" spc="0" baseline="0">
              <a:solidFill>
                <a:srgbClr val="000000"/>
              </a:solidFill>
              <a:latin typeface="Times New Roman" pitchFamily="0" charset="0"/>
              <a:ea typeface="Times New Roman" pitchFamily="0" charset="0"/>
              <a:cs typeface="Times New Roman" pitchFamily="0" charset="0"/>
              <a:sym typeface="Times New Roman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7880171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05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7000" cy="1311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PROBLEM	STATEMENT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6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07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4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08" name="矩形"/>
          <p:cNvSpPr>
            <a:spLocks/>
          </p:cNvSpPr>
          <p:nvPr/>
        </p:nvSpPr>
        <p:spPr>
          <a:xfrm rot="0">
            <a:off x="3714693" y="2476462"/>
            <a:ext cx="4762500" cy="222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 today's digital era, traditional resumes alone are not enough to showcase skills and projects effectively. Many students and professionals lack a structured online presence to highlight their work. A digital portfolio provides an interactive and accessible platform to present achievements, skills, and experiences.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5099871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12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00" cy="13118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PROJECT	OVERVIEW</a:t>
            </a:r>
            <a:endParaRPr lang="zh-CN" altLang="en-US" sz="425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3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14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5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15" name="矩形"/>
          <p:cNvSpPr>
            <a:spLocks/>
          </p:cNvSpPr>
          <p:nvPr/>
        </p:nvSpPr>
        <p:spPr>
          <a:xfrm rot="0">
            <a:off x="3204175" y="1346255"/>
            <a:ext cx="3000000" cy="479295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91425" rIns="91425" bIns="91425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are brief meanings: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1. HTML (HyperText Markup Language):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Used for structuring and organizing content on the web, like headings, paragraphs, images, links,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2. CSS (Cascading Style Sheets): Used for styling and layout, controlling the visual appearance of web pages, like colors, fonts, spacing, etc.</a:t>
            </a: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400" b="0" i="0" u="none" strike="noStrike" kern="0" cap="none" spc="0" baseline="0">
                <a:solidFill>
                  <a:srgbClr val="000000"/>
                </a:solidFill>
                <a:latin typeface="Arial" pitchFamily="0" charset="0"/>
                <a:ea typeface="Arial" pitchFamily="0" charset="0"/>
                <a:cs typeface="Arial" pitchFamily="0" charset="0"/>
                <a:sym typeface="Arial" pitchFamily="0" charset="0"/>
              </a:rPr>
              <a:t>3. JavaScript: A programming language used for adding interactivity to web pages, like animations, dynamic updates, and responding to user interactions.</a:t>
            </a:r>
            <a:endParaRPr lang="zh-CN" altLang="en-US" sz="1400" b="0" i="0" u="none" strike="noStrike" kern="0" cap="none" spc="0" baseline="0">
              <a:solidFill>
                <a:srgbClr val="000000"/>
              </a:solidFill>
              <a:latin typeface="Arial" pitchFamily="0" charset="0"/>
              <a:ea typeface="Arial" pitchFamily="0" charset="0"/>
              <a:cs typeface="Arial" pitchFamily="0" charset="0"/>
              <a:sym typeface="Arial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39207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19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0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21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00" cy="502275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650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WHO ARE THE END USERS?</a:t>
            </a:r>
            <a:endParaRPr lang="zh-CN" altLang="en-US" sz="32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2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6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23" name="矩形"/>
          <p:cNvSpPr>
            <a:spLocks/>
          </p:cNvSpPr>
          <p:nvPr/>
        </p:nvSpPr>
        <p:spPr>
          <a:xfrm rot="0">
            <a:off x="3714693" y="2476462"/>
            <a:ext cx="4762500" cy="22251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Students (academic projects, resumes).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Job seekers (to share with recruiters).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Freelancers (to show clients).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Professionals (to highlight experience and achievements).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9378429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曲线"/>
          <p:cNvSpPr>
            <a:spLocks/>
          </p:cNvSpPr>
          <p:nvPr/>
        </p:nvSpPr>
        <p:spPr>
          <a:xfrm rot="0">
            <a:off x="9353550" y="5362575"/>
            <a:ext cx="457218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27" name="曲线"/>
          <p:cNvSpPr>
            <a:spLocks/>
          </p:cNvSpPr>
          <p:nvPr/>
        </p:nvSpPr>
        <p:spPr>
          <a:xfrm rot="0">
            <a:off x="6696075" y="1695450"/>
            <a:ext cx="314334" cy="32383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round/>
          </a:ln>
        </p:spPr>
      </p:sp>
      <p:sp>
        <p:nvSpPr>
          <p:cNvPr id="128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29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200" cy="5562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0" name="矩形"/>
          <p:cNvSpPr>
            <a:spLocks/>
          </p:cNvSpPr>
          <p:nvPr/>
        </p:nvSpPr>
        <p:spPr>
          <a:xfrm rot="0">
            <a:off x="676275" y="6467475"/>
            <a:ext cx="2143200" cy="2000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31" name="文本框"/>
          <p:cNvSpPr>
            <a:spLocks noGrp="1"/>
          </p:cNvSpPr>
          <p:nvPr>
            <p:ph type="sldNum"/>
          </p:nvPr>
        </p:nvSpPr>
        <p:spPr>
          <a:xfrm rot="0">
            <a:off x="11353418" y="6473336"/>
            <a:ext cx="1512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7</a:t>
            </a:fld>
            <a:endParaRPr lang="zh-CN" altLang="en-US" sz="1100" b="0" i="0" u="none" strike="noStrike" kern="0" cap="none" spc="0" baseline="0">
              <a:solidFill>
                <a:srgbClr val="2D936B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2" name="矩形"/>
          <p:cNvSpPr>
            <a:spLocks/>
          </p:cNvSpPr>
          <p:nvPr/>
        </p:nvSpPr>
        <p:spPr>
          <a:xfrm rot="0">
            <a:off x="3714693" y="2476462"/>
            <a:ext cx="4762500" cy="302509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HTML Structure (pages, sections).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CSS Styling (colors, layouts, responsiveness).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JavaScript Interactivity (navigation menu, animations, form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Mention code editor (VS Code) or CODEPEN and hosting platform (GitHub Pages)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81958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曲线"/>
          <p:cNvSpPr>
            <a:spLocks/>
          </p:cNvSpPr>
          <p:nvPr/>
        </p:nvSpPr>
        <p:spPr>
          <a:xfrm rot="0">
            <a:off x="9353550" y="5895975"/>
            <a:ext cx="180954" cy="1809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round/>
          </a:ln>
        </p:spPr>
      </p:sp>
      <p:sp>
        <p:nvSpPr>
          <p:cNvPr id="136" name="矩形"/>
          <p:cNvSpPr>
            <a:spLocks/>
          </p:cNvSpPr>
          <p:nvPr/>
        </p:nvSpPr>
        <p:spPr>
          <a:xfrm rot="0">
            <a:off x="1666874" y="6467475"/>
            <a:ext cx="76200" cy="177899"/>
          </a:xfrm>
          <a:prstGeom prst="rect"/>
          <a:noFill/>
          <a:ln w="12700" cmpd="sng" cap="flat">
            <a:noFill/>
            <a:prstDash val="solid"/>
            <a:round/>
          </a:ln>
        </p:spPr>
      </p:sp>
      <p:sp>
        <p:nvSpPr>
          <p:cNvPr id="137" name="矩形"/>
          <p:cNvSpPr>
            <a:spLocks/>
          </p:cNvSpPr>
          <p:nvPr/>
        </p:nvSpPr>
        <p:spPr>
          <a:xfrm rot="0">
            <a:off x="11277218" y="6473336"/>
            <a:ext cx="228600" cy="1688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6973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0" cap="none" spc="0" baseline="0">
                <a:solidFill>
                  <a:srgbClr val="2D936B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8</a:t>
            </a:fld>
            <a:endParaRPr lang="zh-CN" altLang="en-US" sz="11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8" name="矩形"/>
          <p:cNvSpPr>
            <a:spLocks/>
          </p:cNvSpPr>
          <p:nvPr/>
        </p:nvSpPr>
        <p:spPr>
          <a:xfrm rot="0">
            <a:off x="739774" y="291147"/>
            <a:ext cx="8794800" cy="6135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0" tIns="13325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POTFOLIO DESIGN AND LAYOUT</a:t>
            </a:r>
            <a:endParaRPr lang="zh-CN" altLang="en-US" sz="4000" b="0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39" name="曲线"/>
          <p:cNvSpPr>
            <a:spLocks/>
          </p:cNvSpPr>
          <p:nvPr/>
        </p:nvSpPr>
        <p:spPr>
          <a:xfrm rot="0">
            <a:off x="10058401" y="525141"/>
            <a:ext cx="457217" cy="4572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round/>
          </a:ln>
        </p:spPr>
      </p:sp>
      <p:sp>
        <p:nvSpPr>
          <p:cNvPr id="140" name="矩形"/>
          <p:cNvSpPr>
            <a:spLocks/>
          </p:cNvSpPr>
          <p:nvPr/>
        </p:nvSpPr>
        <p:spPr>
          <a:xfrm rot="0">
            <a:off x="3714693" y="2476462"/>
            <a:ext cx="4762500" cy="302519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Sections included: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Home/About Me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Skills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layout (mobile + desktop view).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9365053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201" cy="8153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rgbClr val="000000"/>
                </a:solidFill>
                <a:latin typeface="Trebuchet MS" pitchFamily="0" charset="0"/>
                <a:ea typeface="Trebuchet MS" pitchFamily="0" charset="0"/>
                <a:cs typeface="Trebuchet MS" pitchFamily="0" charset="0"/>
                <a:sym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rgbClr val="000000"/>
              </a:solidFill>
              <a:latin typeface="Trebuchet MS" pitchFamily="0" charset="0"/>
              <a:ea typeface="Trebuchet MS" pitchFamily="0" charset="0"/>
              <a:cs typeface="Trebuchet MS" pitchFamily="0" charset="0"/>
              <a:sym typeface="Trebuchet MS" pitchFamily="0" charset="0"/>
            </a:endParaRPr>
          </a:p>
        </p:txBody>
      </p:sp>
      <p:sp>
        <p:nvSpPr>
          <p:cNvPr id="144" name="矩形"/>
          <p:cNvSpPr>
            <a:spLocks/>
          </p:cNvSpPr>
          <p:nvPr/>
        </p:nvSpPr>
        <p:spPr>
          <a:xfrm rot="0">
            <a:off x="3714693" y="2476462"/>
            <a:ext cx="4762500" cy="329190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25" tIns="45700" rIns="91425" bIns="4570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FEATURES AND FUNCTIONALITY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Navigation bar with smooth scrolling.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Project showcase with images/details.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Interactive elements (hover effects, animations).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Contact form (with validation).</a:t>
            </a: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0" cap="none" spc="0" baseline="0">
                <a:solidFill>
                  <a:srgbClr val="000000"/>
                </a:solidFill>
                <a:latin typeface="Droid Sans" pitchFamily="0" charset="0"/>
                <a:ea typeface="Droid Sans" pitchFamily="0" charset="0"/>
                <a:cs typeface="Droid Sans" pitchFamily="0" charset="0"/>
                <a:sym typeface="Droid Sans" pitchFamily="0" charset="0"/>
              </a:rPr>
              <a:t>Responsive design for all devices.</a:t>
            </a:r>
            <a:endParaRPr lang="zh-CN" altLang="en-US" sz="1800" b="0" i="0" u="none" strike="noStrike" kern="0" cap="none" spc="0" baseline="0">
              <a:solidFill>
                <a:srgbClr val="000000"/>
              </a:solidFill>
              <a:latin typeface="Droid Sans" pitchFamily="0" charset="0"/>
              <a:ea typeface="Droid Sans" pitchFamily="0" charset="0"/>
              <a:cs typeface="Droid Sans" pitchFamily="0" charset="0"/>
              <a:sym typeface="Droid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28736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EEECE1"/>
      </a:dk2>
      <a:lt2>
        <a:srgbClr val="1F497D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E7E6E6"/>
      </a:dk2>
      <a:lt2>
        <a:srgbClr val="44546A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cp:lastModifiedBy>root</cp:lastModifiedBy>
  <cp:revision>0</cp:revision>
  <dcterms:modified xsi:type="dcterms:W3CDTF">2025-09-01T02:38:04Z</dcterms:modified>
</cp:coreProperties>
</file>