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5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 smtClean="0">
                <a:latin typeface="Arial MT"/>
                <a:cs typeface="Arial MT"/>
              </a:rPr>
              <a:t>.</a:t>
            </a:r>
            <a:r>
              <a:rPr lang="en-IN" sz="1100" spc="-35" dirty="0" err="1" smtClean="0">
                <a:latin typeface="Arial MT"/>
                <a:cs typeface="Arial MT"/>
              </a:rPr>
              <a:t>Ranaprathap.G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 smtClean="0">
                <a:latin typeface="Arial MT"/>
                <a:cs typeface="Arial MT"/>
              </a:rPr>
              <a:t>au4123</a:t>
            </a:r>
            <a:r>
              <a:rPr lang="en-US" sz="1100" spc="-15" dirty="0" smtClean="0">
                <a:latin typeface="Arial MT"/>
                <a:cs typeface="Arial MT"/>
              </a:rPr>
              <a:t>21104046</a:t>
            </a:r>
            <a:r>
              <a:rPr sz="1100" spc="-15" dirty="0" smtClean="0">
                <a:latin typeface="Arial MT"/>
                <a:cs typeface="Arial MT"/>
              </a:rPr>
              <a:t>/</a:t>
            </a:r>
            <a:r>
              <a:rPr lang="en-IN" sz="1100" spc="-15" dirty="0" smtClean="0">
                <a:latin typeface="Arial MT"/>
                <a:cs typeface="Arial MT"/>
              </a:rPr>
              <a:t> </a:t>
            </a:r>
            <a:r>
              <a:rPr sz="1100" spc="-15" dirty="0" smtClean="0">
                <a:latin typeface="Arial MT"/>
                <a:cs typeface="Arial MT"/>
              </a:rPr>
              <a:t>REG.NO:4123</a:t>
            </a:r>
            <a:r>
              <a:rPr lang="en-US" sz="1100" spc="-15" dirty="0" smtClean="0">
                <a:latin typeface="Arial MT"/>
                <a:cs typeface="Arial MT"/>
              </a:rPr>
              <a:t>21104046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1296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RAJAJI</cp:lastModifiedBy>
  <cp:revision>2</cp:revision>
  <dcterms:created xsi:type="dcterms:W3CDTF">2024-04-02T13:22:35Z</dcterms:created>
  <dcterms:modified xsi:type="dcterms:W3CDTF">2024-04-08T03:57:39Z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