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6" r:id="rId4"/>
    <p:sldId id="274" r:id="rId5"/>
    <p:sldId id="277" r:id="rId6"/>
    <p:sldId id="285" r:id="rId7"/>
    <p:sldId id="286" r:id="rId8"/>
    <p:sldId id="291" r:id="rId9"/>
    <p:sldId id="292" r:id="rId10"/>
    <p:sldId id="294" r:id="rId11"/>
    <p:sldId id="295" r:id="rId12"/>
    <p:sldId id="279" r:id="rId13"/>
    <p:sldId id="283" r:id="rId14"/>
    <p:sldId id="262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1872E3-D002-4790-8C08-61C8C1332BA2}" v="356" dt="2025-05-05T05:08:28.0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762" autoAdjust="0"/>
    <p:restoredTop sz="94660"/>
  </p:normalViewPr>
  <p:slideViewPr>
    <p:cSldViewPr snapToGrid="0">
      <p:cViewPr varScale="1">
        <p:scale>
          <a:sx n="78" d="100"/>
          <a:sy n="78" d="100"/>
        </p:scale>
        <p:origin x="98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rri Sai Prathap Reddy" userId="0211d4624519d9e8" providerId="LiveId" clId="{A31872E3-D002-4790-8C08-61C8C1332BA2}"/>
    <pc:docChg chg="undo redo custSel addSld delSld modSld">
      <pc:chgData name="Burri Sai Prathap Reddy" userId="0211d4624519d9e8" providerId="LiveId" clId="{A31872E3-D002-4790-8C08-61C8C1332BA2}" dt="2025-05-05T05:08:28.015" v="2446"/>
      <pc:docMkLst>
        <pc:docMk/>
      </pc:docMkLst>
      <pc:sldChg chg="modSp mod">
        <pc:chgData name="Burri Sai Prathap Reddy" userId="0211d4624519d9e8" providerId="LiveId" clId="{A31872E3-D002-4790-8C08-61C8C1332BA2}" dt="2025-05-04T20:57:24.292" v="2396" actId="20577"/>
        <pc:sldMkLst>
          <pc:docMk/>
          <pc:sldMk cId="2488330800" sldId="256"/>
        </pc:sldMkLst>
        <pc:spChg chg="mod">
          <ac:chgData name="Burri Sai Prathap Reddy" userId="0211d4624519d9e8" providerId="LiveId" clId="{A31872E3-D002-4790-8C08-61C8C1332BA2}" dt="2025-05-04T20:57:24.292" v="2396" actId="20577"/>
          <ac:spMkLst>
            <pc:docMk/>
            <pc:sldMk cId="2488330800" sldId="256"/>
            <ac:spMk id="6" creationId="{000DB52E-16BA-8945-9EF6-4096DB64CB7F}"/>
          </ac:spMkLst>
        </pc:spChg>
      </pc:sldChg>
      <pc:sldChg chg="modSp mod">
        <pc:chgData name="Burri Sai Prathap Reddy" userId="0211d4624519d9e8" providerId="LiveId" clId="{A31872E3-D002-4790-8C08-61C8C1332BA2}" dt="2025-05-05T05:08:16.837" v="2444" actId="1036"/>
        <pc:sldMkLst>
          <pc:docMk/>
          <pc:sldMk cId="2101719648" sldId="277"/>
        </pc:sldMkLst>
        <pc:spChg chg="mod">
          <ac:chgData name="Burri Sai Prathap Reddy" userId="0211d4624519d9e8" providerId="LiveId" clId="{A31872E3-D002-4790-8C08-61C8C1332BA2}" dt="2025-05-05T05:08:16.837" v="2444" actId="1036"/>
          <ac:spMkLst>
            <pc:docMk/>
            <pc:sldMk cId="2101719648" sldId="277"/>
            <ac:spMk id="13" creationId="{D8F057F6-5778-2E15-6D0B-46CC6AE854A2}"/>
          </ac:spMkLst>
        </pc:spChg>
      </pc:sldChg>
      <pc:sldChg chg="addSp delSp modSp mod setBg">
        <pc:chgData name="Burri Sai Prathap Reddy" userId="0211d4624519d9e8" providerId="LiveId" clId="{A31872E3-D002-4790-8C08-61C8C1332BA2}" dt="2025-05-04T17:13:41.666" v="2392" actId="2711"/>
        <pc:sldMkLst>
          <pc:docMk/>
          <pc:sldMk cId="1383581087" sldId="279"/>
        </pc:sldMkLst>
        <pc:spChg chg="add del">
          <ac:chgData name="Burri Sai Prathap Reddy" userId="0211d4624519d9e8" providerId="LiveId" clId="{A31872E3-D002-4790-8C08-61C8C1332BA2}" dt="2025-05-04T10:36:40.936" v="2220" actId="26606"/>
          <ac:spMkLst>
            <pc:docMk/>
            <pc:sldMk cId="1383581087" sldId="279"/>
            <ac:spMk id="2" creationId="{542B4860-B1B2-C21C-01DB-AD37AE0F9F22}"/>
          </ac:spMkLst>
        </pc:spChg>
        <pc:spChg chg="mod">
          <ac:chgData name="Burri Sai Prathap Reddy" userId="0211d4624519d9e8" providerId="LiveId" clId="{A31872E3-D002-4790-8C08-61C8C1332BA2}" dt="2025-05-04T10:36:40.936" v="2220" actId="26606"/>
          <ac:spMkLst>
            <pc:docMk/>
            <pc:sldMk cId="1383581087" sldId="279"/>
            <ac:spMk id="3" creationId="{F4B2ECC8-2F9E-5AAD-A14A-9A365381B9ED}"/>
          </ac:spMkLst>
        </pc:spChg>
        <pc:spChg chg="add del">
          <ac:chgData name="Burri Sai Prathap Reddy" userId="0211d4624519d9e8" providerId="LiveId" clId="{A31872E3-D002-4790-8C08-61C8C1332BA2}" dt="2025-05-04T10:36:40.936" v="2220" actId="26606"/>
          <ac:spMkLst>
            <pc:docMk/>
            <pc:sldMk cId="1383581087" sldId="279"/>
            <ac:spMk id="4" creationId="{B433AAF6-127D-0297-97B9-C2550D993BDC}"/>
          </ac:spMkLst>
        </pc:spChg>
        <pc:spChg chg="del">
          <ac:chgData name="Burri Sai Prathap Reddy" userId="0211d4624519d9e8" providerId="LiveId" clId="{A31872E3-D002-4790-8C08-61C8C1332BA2}" dt="2025-05-04T10:31:37.161" v="2128" actId="478"/>
          <ac:spMkLst>
            <pc:docMk/>
            <pc:sldMk cId="1383581087" sldId="279"/>
            <ac:spMk id="5" creationId="{8D8AD280-785A-55E1-0E19-5D316A24E728}"/>
          </ac:spMkLst>
        </pc:spChg>
        <pc:spChg chg="add">
          <ac:chgData name="Burri Sai Prathap Reddy" userId="0211d4624519d9e8" providerId="LiveId" clId="{A31872E3-D002-4790-8C08-61C8C1332BA2}" dt="2025-05-04T10:35:31.414" v="2208"/>
          <ac:spMkLst>
            <pc:docMk/>
            <pc:sldMk cId="1383581087" sldId="279"/>
            <ac:spMk id="6" creationId="{D47ADBF1-03FB-D381-E1B2-64F0B1238046}"/>
          </ac:spMkLst>
        </pc:spChg>
        <pc:spChg chg="mod">
          <ac:chgData name="Burri Sai Prathap Reddy" userId="0211d4624519d9e8" providerId="LiveId" clId="{A31872E3-D002-4790-8C08-61C8C1332BA2}" dt="2025-05-04T17:13:41.666" v="2392" actId="2711"/>
          <ac:spMkLst>
            <pc:docMk/>
            <pc:sldMk cId="1383581087" sldId="279"/>
            <ac:spMk id="9" creationId="{A6FC8DFE-734F-5139-ADF1-061BFC076022}"/>
          </ac:spMkLst>
        </pc:spChg>
        <pc:spChg chg="add">
          <ac:chgData name="Burri Sai Prathap Reddy" userId="0211d4624519d9e8" providerId="LiveId" clId="{A31872E3-D002-4790-8C08-61C8C1332BA2}" dt="2025-05-04T10:36:40.936" v="2220" actId="26606"/>
          <ac:spMkLst>
            <pc:docMk/>
            <pc:sldMk cId="1383581087" sldId="279"/>
            <ac:spMk id="11" creationId="{777A147A-9ED8-46B4-8660-1B3C2AA880B5}"/>
          </ac:spMkLst>
        </pc:spChg>
        <pc:spChg chg="add">
          <ac:chgData name="Burri Sai Prathap Reddy" userId="0211d4624519d9e8" providerId="LiveId" clId="{A31872E3-D002-4790-8C08-61C8C1332BA2}" dt="2025-05-04T10:36:40.936" v="2220" actId="26606"/>
          <ac:spMkLst>
            <pc:docMk/>
            <pc:sldMk cId="1383581087" sldId="279"/>
            <ac:spMk id="12" creationId="{5D6C15A0-C087-4593-8414-2B4EC1CDC3DE}"/>
          </ac:spMkLst>
        </pc:spChg>
        <pc:spChg chg="add del">
          <ac:chgData name="Burri Sai Prathap Reddy" userId="0211d4624519d9e8" providerId="LiveId" clId="{A31872E3-D002-4790-8C08-61C8C1332BA2}" dt="2025-05-04T10:36:34.381" v="2219" actId="26606"/>
          <ac:spMkLst>
            <pc:docMk/>
            <pc:sldMk cId="1383581087" sldId="279"/>
            <ac:spMk id="14" creationId="{100EDD19-6802-4EC3-95CE-CFFAB042CFD6}"/>
          </ac:spMkLst>
        </pc:spChg>
        <pc:spChg chg="add del">
          <ac:chgData name="Burri Sai Prathap Reddy" userId="0211d4624519d9e8" providerId="LiveId" clId="{A31872E3-D002-4790-8C08-61C8C1332BA2}" dt="2025-05-04T10:36:34.381" v="2219" actId="26606"/>
          <ac:spMkLst>
            <pc:docMk/>
            <pc:sldMk cId="1383581087" sldId="279"/>
            <ac:spMk id="16" creationId="{DB17E863-922E-4C26-BD64-E8FD41D28661}"/>
          </ac:spMkLst>
        </pc:spChg>
      </pc:sldChg>
      <pc:sldChg chg="modSp mod">
        <pc:chgData name="Burri Sai Prathap Reddy" userId="0211d4624519d9e8" providerId="LiveId" clId="{A31872E3-D002-4790-8C08-61C8C1332BA2}" dt="2025-05-04T10:46:39.627" v="2389" actId="20577"/>
        <pc:sldMkLst>
          <pc:docMk/>
          <pc:sldMk cId="4091203229" sldId="283"/>
        </pc:sldMkLst>
        <pc:spChg chg="mod">
          <ac:chgData name="Burri Sai Prathap Reddy" userId="0211d4624519d9e8" providerId="LiveId" clId="{A31872E3-D002-4790-8C08-61C8C1332BA2}" dt="2025-05-04T10:46:39.627" v="2389" actId="20577"/>
          <ac:spMkLst>
            <pc:docMk/>
            <pc:sldMk cId="4091203229" sldId="283"/>
            <ac:spMk id="5" creationId="{C028EA3C-41F3-F488-280A-5606F880D07E}"/>
          </ac:spMkLst>
        </pc:spChg>
      </pc:sldChg>
      <pc:sldChg chg="addSp delSp modSp del mod setBg">
        <pc:chgData name="Burri Sai Prathap Reddy" userId="0211d4624519d9e8" providerId="LiveId" clId="{A31872E3-D002-4790-8C08-61C8C1332BA2}" dt="2025-05-04T10:00:39.602" v="1172" actId="47"/>
        <pc:sldMkLst>
          <pc:docMk/>
          <pc:sldMk cId="2247194812" sldId="284"/>
        </pc:sldMkLst>
        <pc:spChg chg="add del">
          <ac:chgData name="Burri Sai Prathap Reddy" userId="0211d4624519d9e8" providerId="LiveId" clId="{A31872E3-D002-4790-8C08-61C8C1332BA2}" dt="2025-05-04T09:53:57.657" v="1117" actId="26606"/>
          <ac:spMkLst>
            <pc:docMk/>
            <pc:sldMk cId="2247194812" sldId="284"/>
            <ac:spMk id="2" creationId="{105E63B4-0EF0-799C-13BB-9ED01E794707}"/>
          </ac:spMkLst>
        </pc:spChg>
        <pc:spChg chg="mod ord">
          <ac:chgData name="Burri Sai Prathap Reddy" userId="0211d4624519d9e8" providerId="LiveId" clId="{A31872E3-D002-4790-8C08-61C8C1332BA2}" dt="2025-05-04T09:53:57.657" v="1117" actId="26606"/>
          <ac:spMkLst>
            <pc:docMk/>
            <pc:sldMk cId="2247194812" sldId="284"/>
            <ac:spMk id="3" creationId="{179E6D23-91FA-E962-9BCF-43E54F81F6BB}"/>
          </ac:spMkLst>
        </pc:spChg>
        <pc:spChg chg="add del">
          <ac:chgData name="Burri Sai Prathap Reddy" userId="0211d4624519d9e8" providerId="LiveId" clId="{A31872E3-D002-4790-8C08-61C8C1332BA2}" dt="2025-05-04T09:53:57.657" v="1117" actId="26606"/>
          <ac:spMkLst>
            <pc:docMk/>
            <pc:sldMk cId="2247194812" sldId="284"/>
            <ac:spMk id="4" creationId="{56D4D507-5A28-F90C-D4DD-4784976248A0}"/>
          </ac:spMkLst>
        </pc:spChg>
        <pc:spChg chg="add del">
          <ac:chgData name="Burri Sai Prathap Reddy" userId="0211d4624519d9e8" providerId="LiveId" clId="{A31872E3-D002-4790-8C08-61C8C1332BA2}" dt="2025-05-04T09:20:09.947" v="1089" actId="26606"/>
          <ac:spMkLst>
            <pc:docMk/>
            <pc:sldMk cId="2247194812" sldId="284"/>
            <ac:spMk id="10" creationId="{91F55C5D-1648-4BE3-932D-8CADBF3F6736}"/>
          </ac:spMkLst>
        </pc:spChg>
        <pc:spChg chg="add del">
          <ac:chgData name="Burri Sai Prathap Reddy" userId="0211d4624519d9e8" providerId="LiveId" clId="{A31872E3-D002-4790-8C08-61C8C1332BA2}" dt="2025-05-04T09:20:09.947" v="1089" actId="26606"/>
          <ac:spMkLst>
            <pc:docMk/>
            <pc:sldMk cId="2247194812" sldId="284"/>
            <ac:spMk id="12" creationId="{A38E1331-B5A6-44BE-BF4E-EE6C2FD2A242}"/>
          </ac:spMkLst>
        </pc:spChg>
        <pc:spChg chg="add del">
          <ac:chgData name="Burri Sai Prathap Reddy" userId="0211d4624519d9e8" providerId="LiveId" clId="{A31872E3-D002-4790-8C08-61C8C1332BA2}" dt="2025-05-04T09:18:58.074" v="1079" actId="26606"/>
          <ac:spMkLst>
            <pc:docMk/>
            <pc:sldMk cId="2247194812" sldId="284"/>
            <ac:spMk id="13" creationId="{D48D9584-D2FD-48CE-9E17-4E250B743B5F}"/>
          </ac:spMkLst>
        </pc:spChg>
        <pc:spChg chg="add del">
          <ac:chgData name="Burri Sai Prathap Reddy" userId="0211d4624519d9e8" providerId="LiveId" clId="{A31872E3-D002-4790-8C08-61C8C1332BA2}" dt="2025-05-04T09:18:58.074" v="1079" actId="26606"/>
          <ac:spMkLst>
            <pc:docMk/>
            <pc:sldMk cId="2247194812" sldId="284"/>
            <ac:spMk id="15" creationId="{CA17DEF4-6C5D-41C6-8D93-5C7CFD7ADA5E}"/>
          </ac:spMkLst>
        </pc:spChg>
        <pc:spChg chg="add del">
          <ac:chgData name="Burri Sai Prathap Reddy" userId="0211d4624519d9e8" providerId="LiveId" clId="{A31872E3-D002-4790-8C08-61C8C1332BA2}" dt="2025-05-04T09:18:58.074" v="1079" actId="26606"/>
          <ac:spMkLst>
            <pc:docMk/>
            <pc:sldMk cId="2247194812" sldId="284"/>
            <ac:spMk id="17" creationId="{22BBC5A3-5C8C-4FB9-AEFF-8778D2C98D29}"/>
          </ac:spMkLst>
        </pc:spChg>
        <pc:spChg chg="add del">
          <ac:chgData name="Burri Sai Prathap Reddy" userId="0211d4624519d9e8" providerId="LiveId" clId="{A31872E3-D002-4790-8C08-61C8C1332BA2}" dt="2025-05-04T09:18:58.074" v="1079" actId="26606"/>
          <ac:spMkLst>
            <pc:docMk/>
            <pc:sldMk cId="2247194812" sldId="284"/>
            <ac:spMk id="19" creationId="{3BB917E8-D696-4787-96D6-521A9C42F9A5}"/>
          </ac:spMkLst>
        </pc:spChg>
        <pc:spChg chg="add del">
          <ac:chgData name="Burri Sai Prathap Reddy" userId="0211d4624519d9e8" providerId="LiveId" clId="{A31872E3-D002-4790-8C08-61C8C1332BA2}" dt="2025-05-04T09:18:58.074" v="1079" actId="26606"/>
          <ac:spMkLst>
            <pc:docMk/>
            <pc:sldMk cId="2247194812" sldId="284"/>
            <ac:spMk id="21" creationId="{39F4C545-E278-42ED-9B78-2EBA464444A3}"/>
          </ac:spMkLst>
        </pc:spChg>
        <pc:spChg chg="add del">
          <ac:chgData name="Burri Sai Prathap Reddy" userId="0211d4624519d9e8" providerId="LiveId" clId="{A31872E3-D002-4790-8C08-61C8C1332BA2}" dt="2025-05-04T09:19:03.392" v="1081" actId="26606"/>
          <ac:spMkLst>
            <pc:docMk/>
            <pc:sldMk cId="2247194812" sldId="284"/>
            <ac:spMk id="23" creationId="{18F923FF-DD0C-4FD3-A1B4-68DFA511C82D}"/>
          </ac:spMkLst>
        </pc:spChg>
        <pc:spChg chg="add del">
          <ac:chgData name="Burri Sai Prathap Reddy" userId="0211d4624519d9e8" providerId="LiveId" clId="{A31872E3-D002-4790-8C08-61C8C1332BA2}" dt="2025-05-04T09:19:03.392" v="1081" actId="26606"/>
          <ac:spMkLst>
            <pc:docMk/>
            <pc:sldMk cId="2247194812" sldId="284"/>
            <ac:spMk id="24" creationId="{114A821F-8663-46BA-8CC0-D4C44F639F3A}"/>
          </ac:spMkLst>
        </pc:spChg>
        <pc:spChg chg="add del">
          <ac:chgData name="Burri Sai Prathap Reddy" userId="0211d4624519d9e8" providerId="LiveId" clId="{A31872E3-D002-4790-8C08-61C8C1332BA2}" dt="2025-05-04T09:19:03.392" v="1081" actId="26606"/>
          <ac:spMkLst>
            <pc:docMk/>
            <pc:sldMk cId="2247194812" sldId="284"/>
            <ac:spMk id="25" creationId="{67EF550F-47CE-4FB2-9DAC-12AD835C833D}"/>
          </ac:spMkLst>
        </pc:spChg>
        <pc:spChg chg="add del">
          <ac:chgData name="Burri Sai Prathap Reddy" userId="0211d4624519d9e8" providerId="LiveId" clId="{A31872E3-D002-4790-8C08-61C8C1332BA2}" dt="2025-05-04T09:19:14.370" v="1083" actId="26606"/>
          <ac:spMkLst>
            <pc:docMk/>
            <pc:sldMk cId="2247194812" sldId="284"/>
            <ac:spMk id="27" creationId="{0855A890-B60B-4670-9DC2-69DC05015AB3}"/>
          </ac:spMkLst>
        </pc:spChg>
        <pc:spChg chg="add del">
          <ac:chgData name="Burri Sai Prathap Reddy" userId="0211d4624519d9e8" providerId="LiveId" clId="{A31872E3-D002-4790-8C08-61C8C1332BA2}" dt="2025-05-04T09:19:14.370" v="1083" actId="26606"/>
          <ac:spMkLst>
            <pc:docMk/>
            <pc:sldMk cId="2247194812" sldId="284"/>
            <ac:spMk id="28" creationId="{90F533E9-6690-41A8-A372-4C6C622D028D}"/>
          </ac:spMkLst>
        </pc:spChg>
        <pc:spChg chg="add del">
          <ac:chgData name="Burri Sai Prathap Reddy" userId="0211d4624519d9e8" providerId="LiveId" clId="{A31872E3-D002-4790-8C08-61C8C1332BA2}" dt="2025-05-04T09:19:14.370" v="1083" actId="26606"/>
          <ac:spMkLst>
            <pc:docMk/>
            <pc:sldMk cId="2247194812" sldId="284"/>
            <ac:spMk id="29" creationId="{99413ED5-9ED4-4772-BCE4-2BCAE6B12E35}"/>
          </ac:spMkLst>
        </pc:spChg>
        <pc:spChg chg="add del">
          <ac:chgData name="Burri Sai Prathap Reddy" userId="0211d4624519d9e8" providerId="LiveId" clId="{A31872E3-D002-4790-8C08-61C8C1332BA2}" dt="2025-05-04T09:19:14.370" v="1083" actId="26606"/>
          <ac:spMkLst>
            <pc:docMk/>
            <pc:sldMk cId="2247194812" sldId="284"/>
            <ac:spMk id="30" creationId="{04357C93-F0CB-4A1C-8F77-4E9063789819}"/>
          </ac:spMkLst>
        </pc:spChg>
        <pc:spChg chg="add">
          <ac:chgData name="Burri Sai Prathap Reddy" userId="0211d4624519d9e8" providerId="LiveId" clId="{A31872E3-D002-4790-8C08-61C8C1332BA2}" dt="2025-05-04T09:53:57.657" v="1117" actId="26606"/>
          <ac:spMkLst>
            <pc:docMk/>
            <pc:sldMk cId="2247194812" sldId="284"/>
            <ac:spMk id="36" creationId="{18ED5DE8-CA8B-4332-9D76-60AD9B81830E}"/>
          </ac:spMkLst>
        </pc:spChg>
        <pc:spChg chg="add">
          <ac:chgData name="Burri Sai Prathap Reddy" userId="0211d4624519d9e8" providerId="LiveId" clId="{A31872E3-D002-4790-8C08-61C8C1332BA2}" dt="2025-05-04T09:53:57.657" v="1117" actId="26606"/>
          <ac:spMkLst>
            <pc:docMk/>
            <pc:sldMk cId="2247194812" sldId="284"/>
            <ac:spMk id="42" creationId="{04357C93-F0CB-4A1C-8F77-4E9063789819}"/>
          </ac:spMkLst>
        </pc:spChg>
        <pc:grpChg chg="add">
          <ac:chgData name="Burri Sai Prathap Reddy" userId="0211d4624519d9e8" providerId="LiveId" clId="{A31872E3-D002-4790-8C08-61C8C1332BA2}" dt="2025-05-04T09:53:57.657" v="1117" actId="26606"/>
          <ac:grpSpMkLst>
            <pc:docMk/>
            <pc:sldMk cId="2247194812" sldId="284"/>
            <ac:grpSpMk id="38" creationId="{22983B4D-AA9E-4FCA-A321-B87362793229}"/>
          </ac:grpSpMkLst>
        </pc:grpChg>
        <pc:picChg chg="add del mod">
          <ac:chgData name="Burri Sai Prathap Reddy" userId="0211d4624519d9e8" providerId="LiveId" clId="{A31872E3-D002-4790-8C08-61C8C1332BA2}" dt="2025-05-04T09:21:19.388" v="1097" actId="478"/>
          <ac:picMkLst>
            <pc:docMk/>
            <pc:sldMk cId="2247194812" sldId="284"/>
            <ac:picMk id="5" creationId="{FDE575C9-2054-DEA1-E350-FEDFAAE2AD19}"/>
          </ac:picMkLst>
        </pc:picChg>
        <pc:picChg chg="add del mod">
          <ac:chgData name="Burri Sai Prathap Reddy" userId="0211d4624519d9e8" providerId="LiveId" clId="{A31872E3-D002-4790-8C08-61C8C1332BA2}" dt="2025-05-04T09:21:17.737" v="1096" actId="478"/>
          <ac:picMkLst>
            <pc:docMk/>
            <pc:sldMk cId="2247194812" sldId="284"/>
            <ac:picMk id="6" creationId="{3DFCB811-D1F4-8B1C-C4E0-9100AC0FA78D}"/>
          </ac:picMkLst>
        </pc:picChg>
        <pc:picChg chg="add del mod ord">
          <ac:chgData name="Burri Sai Prathap Reddy" userId="0211d4624519d9e8" providerId="LiveId" clId="{A31872E3-D002-4790-8C08-61C8C1332BA2}" dt="2025-05-04T09:21:21.047" v="1098" actId="478"/>
          <ac:picMkLst>
            <pc:docMk/>
            <pc:sldMk cId="2247194812" sldId="284"/>
            <ac:picMk id="7" creationId="{7FDDDD4D-EDB8-14AF-1BBF-F29785B2325C}"/>
          </ac:picMkLst>
        </pc:picChg>
        <pc:picChg chg="add del mod ord">
          <ac:chgData name="Burri Sai Prathap Reddy" userId="0211d4624519d9e8" providerId="LiveId" clId="{A31872E3-D002-4790-8C08-61C8C1332BA2}" dt="2025-05-04T09:21:16.177" v="1095" actId="478"/>
          <ac:picMkLst>
            <pc:docMk/>
            <pc:sldMk cId="2247194812" sldId="284"/>
            <ac:picMk id="8" creationId="{6F6CBA71-D13C-4407-90B0-541280766B5F}"/>
          </ac:picMkLst>
        </pc:picChg>
        <pc:picChg chg="del">
          <ac:chgData name="Burri Sai Prathap Reddy" userId="0211d4624519d9e8" providerId="LiveId" clId="{A31872E3-D002-4790-8C08-61C8C1332BA2}" dt="2025-05-04T09:17:09.820" v="1067" actId="478"/>
          <ac:picMkLst>
            <pc:docMk/>
            <pc:sldMk cId="2247194812" sldId="284"/>
            <ac:picMk id="11" creationId="{C102CEE1-E531-2C60-F48F-946D8AA5229B}"/>
          </ac:picMkLst>
        </pc:picChg>
        <pc:picChg chg="add mod">
          <ac:chgData name="Burri Sai Prathap Reddy" userId="0211d4624519d9e8" providerId="LiveId" clId="{A31872E3-D002-4790-8C08-61C8C1332BA2}" dt="2025-05-04T09:53:57.657" v="1117" actId="26606"/>
          <ac:picMkLst>
            <pc:docMk/>
            <pc:sldMk cId="2247194812" sldId="284"/>
            <ac:picMk id="14" creationId="{2BC6AC72-B38A-E568-2036-8399F7355656}"/>
          </ac:picMkLst>
        </pc:picChg>
        <pc:picChg chg="add mod ord">
          <ac:chgData name="Burri Sai Prathap Reddy" userId="0211d4624519d9e8" providerId="LiveId" clId="{A31872E3-D002-4790-8C08-61C8C1332BA2}" dt="2025-05-04T09:53:57.657" v="1117" actId="26606"/>
          <ac:picMkLst>
            <pc:docMk/>
            <pc:sldMk cId="2247194812" sldId="284"/>
            <ac:picMk id="18" creationId="{8B6DE914-8888-04E1-9AB9-A8F7B0F57A81}"/>
          </ac:picMkLst>
        </pc:picChg>
        <pc:picChg chg="add mod">
          <ac:chgData name="Burri Sai Prathap Reddy" userId="0211d4624519d9e8" providerId="LiveId" clId="{A31872E3-D002-4790-8C08-61C8C1332BA2}" dt="2025-05-04T09:53:57.657" v="1117" actId="26606"/>
          <ac:picMkLst>
            <pc:docMk/>
            <pc:sldMk cId="2247194812" sldId="284"/>
            <ac:picMk id="22" creationId="{811ADD50-DAF4-83BA-6587-A27B35A11E9C}"/>
          </ac:picMkLst>
        </pc:picChg>
        <pc:picChg chg="add mod">
          <ac:chgData name="Burri Sai Prathap Reddy" userId="0211d4624519d9e8" providerId="LiveId" clId="{A31872E3-D002-4790-8C08-61C8C1332BA2}" dt="2025-05-04T09:53:57.657" v="1117" actId="26606"/>
          <ac:picMkLst>
            <pc:docMk/>
            <pc:sldMk cId="2247194812" sldId="284"/>
            <ac:picMk id="31" creationId="{736660D9-9D05-F5AF-76E8-99EA76B395AA}"/>
          </ac:picMkLst>
        </pc:picChg>
      </pc:sldChg>
      <pc:sldChg chg="addSp modSp mod">
        <pc:chgData name="Burri Sai Prathap Reddy" userId="0211d4624519d9e8" providerId="LiveId" clId="{A31872E3-D002-4790-8C08-61C8C1332BA2}" dt="2025-05-05T05:08:20.037" v="2445"/>
        <pc:sldMkLst>
          <pc:docMk/>
          <pc:sldMk cId="3013931192" sldId="285"/>
        </pc:sldMkLst>
        <pc:spChg chg="add mod">
          <ac:chgData name="Burri Sai Prathap Reddy" userId="0211d4624519d9e8" providerId="LiveId" clId="{A31872E3-D002-4790-8C08-61C8C1332BA2}" dt="2025-05-05T05:08:20.037" v="2445"/>
          <ac:spMkLst>
            <pc:docMk/>
            <pc:sldMk cId="3013931192" sldId="285"/>
            <ac:spMk id="8" creationId="{53F51113-CB20-2EA4-7FAE-2924261C2FD6}"/>
          </ac:spMkLst>
        </pc:spChg>
        <pc:spChg chg="mod">
          <ac:chgData name="Burri Sai Prathap Reddy" userId="0211d4624519d9e8" providerId="LiveId" clId="{A31872E3-D002-4790-8C08-61C8C1332BA2}" dt="2025-05-04T10:05:34.150" v="1174" actId="1076"/>
          <ac:spMkLst>
            <pc:docMk/>
            <pc:sldMk cId="3013931192" sldId="285"/>
            <ac:spMk id="10" creationId="{63C7610C-82C9-54B8-AA2D-A49F78219FD6}"/>
          </ac:spMkLst>
        </pc:spChg>
        <pc:spChg chg="mod">
          <ac:chgData name="Burri Sai Prathap Reddy" userId="0211d4624519d9e8" providerId="LiveId" clId="{A31872E3-D002-4790-8C08-61C8C1332BA2}" dt="2025-05-04T10:05:51.197" v="1175" actId="1076"/>
          <ac:spMkLst>
            <pc:docMk/>
            <pc:sldMk cId="3013931192" sldId="285"/>
            <ac:spMk id="17" creationId="{16B418A5-8431-134E-34D1-494A679E0461}"/>
          </ac:spMkLst>
        </pc:spChg>
      </pc:sldChg>
      <pc:sldChg chg="addSp modSp mod">
        <pc:chgData name="Burri Sai Prathap Reddy" userId="0211d4624519d9e8" providerId="LiveId" clId="{A31872E3-D002-4790-8C08-61C8C1332BA2}" dt="2025-05-05T05:08:28.015" v="2446"/>
        <pc:sldMkLst>
          <pc:docMk/>
          <pc:sldMk cId="268016750" sldId="286"/>
        </pc:sldMkLst>
        <pc:spChg chg="mod">
          <ac:chgData name="Burri Sai Prathap Reddy" userId="0211d4624519d9e8" providerId="LiveId" clId="{A31872E3-D002-4790-8C08-61C8C1332BA2}" dt="2025-05-04T21:04:59.777" v="2443" actId="1076"/>
          <ac:spMkLst>
            <pc:docMk/>
            <pc:sldMk cId="268016750" sldId="286"/>
            <ac:spMk id="5" creationId="{786A8DEC-CF0E-06B4-6FA1-88286A5421A9}"/>
          </ac:spMkLst>
        </pc:spChg>
        <pc:spChg chg="add mod">
          <ac:chgData name="Burri Sai Prathap Reddy" userId="0211d4624519d9e8" providerId="LiveId" clId="{A31872E3-D002-4790-8C08-61C8C1332BA2}" dt="2025-05-05T05:08:28.015" v="2446"/>
          <ac:spMkLst>
            <pc:docMk/>
            <pc:sldMk cId="268016750" sldId="286"/>
            <ac:spMk id="8" creationId="{A3DFCF82-7F4E-C04C-6B90-83B96D8ECCD9}"/>
          </ac:spMkLst>
        </pc:spChg>
      </pc:sldChg>
      <pc:sldChg chg="del">
        <pc:chgData name="Burri Sai Prathap Reddy" userId="0211d4624519d9e8" providerId="LiveId" clId="{A31872E3-D002-4790-8C08-61C8C1332BA2}" dt="2025-05-04T09:39:29.118" v="1106" actId="47"/>
        <pc:sldMkLst>
          <pc:docMk/>
          <pc:sldMk cId="2657689683" sldId="287"/>
        </pc:sldMkLst>
      </pc:sldChg>
      <pc:sldChg chg="del">
        <pc:chgData name="Burri Sai Prathap Reddy" userId="0211d4624519d9e8" providerId="LiveId" clId="{A31872E3-D002-4790-8C08-61C8C1332BA2}" dt="2025-05-04T09:39:26.895" v="1105" actId="47"/>
        <pc:sldMkLst>
          <pc:docMk/>
          <pc:sldMk cId="3337685523" sldId="288"/>
        </pc:sldMkLst>
      </pc:sldChg>
      <pc:sldChg chg="add del">
        <pc:chgData name="Burri Sai Prathap Reddy" userId="0211d4624519d9e8" providerId="LiveId" clId="{A31872E3-D002-4790-8C08-61C8C1332BA2}" dt="2025-05-04T09:39:30.877" v="1107" actId="47"/>
        <pc:sldMkLst>
          <pc:docMk/>
          <pc:sldMk cId="2557034948" sldId="289"/>
        </pc:sldMkLst>
      </pc:sldChg>
      <pc:sldChg chg="addSp delSp modSp add del mod modClrScheme delDesignElem chgLayout">
        <pc:chgData name="Burri Sai Prathap Reddy" userId="0211d4624519d9e8" providerId="LiveId" clId="{A31872E3-D002-4790-8C08-61C8C1332BA2}" dt="2025-05-04T08:29:48.253" v="470" actId="47"/>
        <pc:sldMkLst>
          <pc:docMk/>
          <pc:sldMk cId="1956622275" sldId="290"/>
        </pc:sldMkLst>
        <pc:spChg chg="del">
          <ac:chgData name="Burri Sai Prathap Reddy" userId="0211d4624519d9e8" providerId="LiveId" clId="{A31872E3-D002-4790-8C08-61C8C1332BA2}" dt="2025-05-04T07:20:52.458" v="151" actId="700"/>
          <ac:spMkLst>
            <pc:docMk/>
            <pc:sldMk cId="1956622275" sldId="290"/>
            <ac:spMk id="2" creationId="{9014F5E8-C2EE-7AA4-232F-9126FE44DA8D}"/>
          </ac:spMkLst>
        </pc:spChg>
        <pc:spChg chg="mod">
          <ac:chgData name="Burri Sai Prathap Reddy" userId="0211d4624519d9e8" providerId="LiveId" clId="{A31872E3-D002-4790-8C08-61C8C1332BA2}" dt="2025-05-04T07:15:30.920" v="87" actId="20577"/>
          <ac:spMkLst>
            <pc:docMk/>
            <pc:sldMk cId="1956622275" sldId="290"/>
            <ac:spMk id="3" creationId="{33D4ED3F-B1C3-6CD1-0916-29DBFECBB728}"/>
          </ac:spMkLst>
        </pc:spChg>
        <pc:spChg chg="del">
          <ac:chgData name="Burri Sai Prathap Reddy" userId="0211d4624519d9e8" providerId="LiveId" clId="{A31872E3-D002-4790-8C08-61C8C1332BA2}" dt="2025-05-04T07:20:52.458" v="151" actId="700"/>
          <ac:spMkLst>
            <pc:docMk/>
            <pc:sldMk cId="1956622275" sldId="290"/>
            <ac:spMk id="4" creationId="{E834AF58-1744-80A3-2B0C-008CC1972D4A}"/>
          </ac:spMkLst>
        </pc:spChg>
        <pc:spChg chg="del">
          <ac:chgData name="Burri Sai Prathap Reddy" userId="0211d4624519d9e8" providerId="LiveId" clId="{A31872E3-D002-4790-8C08-61C8C1332BA2}" dt="2025-05-04T07:17:20.962" v="90" actId="478"/>
          <ac:spMkLst>
            <pc:docMk/>
            <pc:sldMk cId="1956622275" sldId="290"/>
            <ac:spMk id="5" creationId="{F3D454E1-C555-739F-2934-F677D7E1C24A}"/>
          </ac:spMkLst>
        </pc:spChg>
        <pc:spChg chg="del">
          <ac:chgData name="Burri Sai Prathap Reddy" userId="0211d4624519d9e8" providerId="LiveId" clId="{A31872E3-D002-4790-8C08-61C8C1332BA2}" dt="2025-05-04T07:15:40.669" v="89" actId="478"/>
          <ac:spMkLst>
            <pc:docMk/>
            <pc:sldMk cId="1956622275" sldId="290"/>
            <ac:spMk id="6" creationId="{D64A0B1D-29F9-83EE-BAC9-8079AC6044F2}"/>
          </ac:spMkLst>
        </pc:spChg>
        <pc:spChg chg="add del">
          <ac:chgData name="Burri Sai Prathap Reddy" userId="0211d4624519d9e8" providerId="LiveId" clId="{A31872E3-D002-4790-8C08-61C8C1332BA2}" dt="2025-05-04T07:20:22.035" v="150" actId="22"/>
          <ac:spMkLst>
            <pc:docMk/>
            <pc:sldMk cId="1956622275" sldId="290"/>
            <ac:spMk id="11" creationId="{49D72305-1273-2050-119C-72A286E8C041}"/>
          </ac:spMkLst>
        </pc:spChg>
        <pc:spChg chg="add del mod ord">
          <ac:chgData name="Burri Sai Prathap Reddy" userId="0211d4624519d9e8" providerId="LiveId" clId="{A31872E3-D002-4790-8C08-61C8C1332BA2}" dt="2025-05-04T07:20:56.648" v="152" actId="478"/>
          <ac:spMkLst>
            <pc:docMk/>
            <pc:sldMk cId="1956622275" sldId="290"/>
            <ac:spMk id="12" creationId="{61D6E52E-10D6-4F1B-9CA6-5831F6DC74C2}"/>
          </ac:spMkLst>
        </pc:spChg>
        <pc:spChg chg="add mod ord">
          <ac:chgData name="Burri Sai Prathap Reddy" userId="0211d4624519d9e8" providerId="LiveId" clId="{A31872E3-D002-4790-8C08-61C8C1332BA2}" dt="2025-05-04T07:21:40.303" v="177" actId="20577"/>
          <ac:spMkLst>
            <pc:docMk/>
            <pc:sldMk cId="1956622275" sldId="290"/>
            <ac:spMk id="13" creationId="{FEF4F14C-83A7-9BAD-5BE1-D356056DFE0C}"/>
          </ac:spMkLst>
        </pc:spChg>
        <pc:spChg chg="add mod ord">
          <ac:chgData name="Burri Sai Prathap Reddy" userId="0211d4624519d9e8" providerId="LiveId" clId="{A31872E3-D002-4790-8C08-61C8C1332BA2}" dt="2025-05-04T07:21:16.044" v="154" actId="2711"/>
          <ac:spMkLst>
            <pc:docMk/>
            <pc:sldMk cId="1956622275" sldId="290"/>
            <ac:spMk id="14" creationId="{5985582D-26BF-0231-E935-F4AE359AB7B2}"/>
          </ac:spMkLst>
        </pc:spChg>
        <pc:graphicFrameChg chg="add del mod">
          <ac:chgData name="Burri Sai Prathap Reddy" userId="0211d4624519d9e8" providerId="LiveId" clId="{A31872E3-D002-4790-8C08-61C8C1332BA2}" dt="2025-05-04T07:18:32.490" v="142" actId="478"/>
          <ac:graphicFrameMkLst>
            <pc:docMk/>
            <pc:sldMk cId="1956622275" sldId="290"/>
            <ac:graphicFrameMk id="8" creationId="{F2FF1308-FFED-BD0C-4878-18E48D6CB144}"/>
          </ac:graphicFrameMkLst>
        </pc:graphicFrameChg>
        <pc:graphicFrameChg chg="add del mod modGraphic">
          <ac:chgData name="Burri Sai Prathap Reddy" userId="0211d4624519d9e8" providerId="LiveId" clId="{A31872E3-D002-4790-8C08-61C8C1332BA2}" dt="2025-05-04T07:20:15.401" v="148" actId="478"/>
          <ac:graphicFrameMkLst>
            <pc:docMk/>
            <pc:sldMk cId="1956622275" sldId="290"/>
            <ac:graphicFrameMk id="9" creationId="{66531425-4BBB-690E-4B35-2E980EDF8F4C}"/>
          </ac:graphicFrameMkLst>
        </pc:graphicFrameChg>
        <pc:picChg chg="del">
          <ac:chgData name="Burri Sai Prathap Reddy" userId="0211d4624519d9e8" providerId="LiveId" clId="{A31872E3-D002-4790-8C08-61C8C1332BA2}" dt="2025-05-04T07:15:36.952" v="88" actId="478"/>
          <ac:picMkLst>
            <pc:docMk/>
            <pc:sldMk cId="1956622275" sldId="290"/>
            <ac:picMk id="7" creationId="{AD410B60-D8C8-C78A-4100-0243D7E1B0DC}"/>
          </ac:picMkLst>
        </pc:picChg>
      </pc:sldChg>
      <pc:sldChg chg="modSp add mod">
        <pc:chgData name="Burri Sai Prathap Reddy" userId="0211d4624519d9e8" providerId="LiveId" clId="{A31872E3-D002-4790-8C08-61C8C1332BA2}" dt="2025-05-04T09:15:20.042" v="1056" actId="207"/>
        <pc:sldMkLst>
          <pc:docMk/>
          <pc:sldMk cId="1925060208" sldId="291"/>
        </pc:sldMkLst>
        <pc:graphicFrameChg chg="mod modGraphic">
          <ac:chgData name="Burri Sai Prathap Reddy" userId="0211d4624519d9e8" providerId="LiveId" clId="{A31872E3-D002-4790-8C08-61C8C1332BA2}" dt="2025-05-04T09:15:20.042" v="1056" actId="207"/>
          <ac:graphicFrameMkLst>
            <pc:docMk/>
            <pc:sldMk cId="1925060208" sldId="291"/>
            <ac:graphicFrameMk id="9" creationId="{126318A2-1EEC-6636-C90D-901F6F582465}"/>
          </ac:graphicFrameMkLst>
        </pc:graphicFrameChg>
      </pc:sldChg>
      <pc:sldChg chg="addSp delSp modSp add mod setBg">
        <pc:chgData name="Burri Sai Prathap Reddy" userId="0211d4624519d9e8" providerId="LiveId" clId="{A31872E3-D002-4790-8C08-61C8C1332BA2}" dt="2025-05-04T09:16:50.668" v="1066" actId="113"/>
        <pc:sldMkLst>
          <pc:docMk/>
          <pc:sldMk cId="1410096220" sldId="292"/>
        </pc:sldMkLst>
        <pc:spChg chg="del">
          <ac:chgData name="Burri Sai Prathap Reddy" userId="0211d4624519d9e8" providerId="LiveId" clId="{A31872E3-D002-4790-8C08-61C8C1332BA2}" dt="2025-05-04T08:55:30.265" v="1026" actId="26606"/>
          <ac:spMkLst>
            <pc:docMk/>
            <pc:sldMk cId="1410096220" sldId="292"/>
            <ac:spMk id="2" creationId="{F583885C-AB37-35E9-9F5E-640BFDA65CC3}"/>
          </ac:spMkLst>
        </pc:spChg>
        <pc:spChg chg="mod">
          <ac:chgData name="Burri Sai Prathap Reddy" userId="0211d4624519d9e8" providerId="LiveId" clId="{A31872E3-D002-4790-8C08-61C8C1332BA2}" dt="2025-05-04T09:16:50.668" v="1066" actId="113"/>
          <ac:spMkLst>
            <pc:docMk/>
            <pc:sldMk cId="1410096220" sldId="292"/>
            <ac:spMk id="3" creationId="{926ADA04-7475-76D5-3C1C-5AFAEF56209F}"/>
          </ac:spMkLst>
        </pc:spChg>
        <pc:spChg chg="del">
          <ac:chgData name="Burri Sai Prathap Reddy" userId="0211d4624519d9e8" providerId="LiveId" clId="{A31872E3-D002-4790-8C08-61C8C1332BA2}" dt="2025-05-04T08:55:30.265" v="1026" actId="26606"/>
          <ac:spMkLst>
            <pc:docMk/>
            <pc:sldMk cId="1410096220" sldId="292"/>
            <ac:spMk id="4" creationId="{EB64088F-B8EB-51A9-328A-8DDC93973F8A}"/>
          </ac:spMkLst>
        </pc:spChg>
        <pc:spChg chg="add del">
          <ac:chgData name="Burri Sai Prathap Reddy" userId="0211d4624519d9e8" providerId="LiveId" clId="{A31872E3-D002-4790-8C08-61C8C1332BA2}" dt="2025-05-04T08:47:55.148" v="514" actId="22"/>
          <ac:spMkLst>
            <pc:docMk/>
            <pc:sldMk cId="1410096220" sldId="292"/>
            <ac:spMk id="6" creationId="{16B241B0-93B3-BBE1-1FF3-6A187CECD401}"/>
          </ac:spMkLst>
        </pc:spChg>
        <pc:spChg chg="add del mod ord">
          <ac:chgData name="Burri Sai Prathap Reddy" userId="0211d4624519d9e8" providerId="LiveId" clId="{A31872E3-D002-4790-8C08-61C8C1332BA2}" dt="2025-05-04T09:11:09.921" v="1037" actId="478"/>
          <ac:spMkLst>
            <pc:docMk/>
            <pc:sldMk cId="1410096220" sldId="292"/>
            <ac:spMk id="12" creationId="{573E7598-6EAC-3667-F8F2-B963A9AF5721}"/>
          </ac:spMkLst>
        </pc:spChg>
        <pc:spChg chg="add del">
          <ac:chgData name="Burri Sai Prathap Reddy" userId="0211d4624519d9e8" providerId="LiveId" clId="{A31872E3-D002-4790-8C08-61C8C1332BA2}" dt="2025-05-04T08:52:10.634" v="986" actId="22"/>
          <ac:spMkLst>
            <pc:docMk/>
            <pc:sldMk cId="1410096220" sldId="292"/>
            <ac:spMk id="14" creationId="{07FBF27E-724C-DF4A-1EFD-86A342AF573F}"/>
          </ac:spMkLst>
        </pc:spChg>
        <pc:spChg chg="add del mod">
          <ac:chgData name="Burri Sai Prathap Reddy" userId="0211d4624519d9e8" providerId="LiveId" clId="{A31872E3-D002-4790-8C08-61C8C1332BA2}" dt="2025-05-04T08:52:18.409" v="990" actId="22"/>
          <ac:spMkLst>
            <pc:docMk/>
            <pc:sldMk cId="1410096220" sldId="292"/>
            <ac:spMk id="16" creationId="{A506B939-A54D-CA7C-AC0E-BD40F92F71A7}"/>
          </ac:spMkLst>
        </pc:spChg>
        <pc:spChg chg="add del">
          <ac:chgData name="Burri Sai Prathap Reddy" userId="0211d4624519d9e8" providerId="LiveId" clId="{A31872E3-D002-4790-8C08-61C8C1332BA2}" dt="2025-05-04T08:52:27.454" v="996" actId="22"/>
          <ac:spMkLst>
            <pc:docMk/>
            <pc:sldMk cId="1410096220" sldId="292"/>
            <ac:spMk id="18" creationId="{F1147B65-BD68-1224-5946-EE4C3038DA38}"/>
          </ac:spMkLst>
        </pc:spChg>
        <pc:spChg chg="add mod">
          <ac:chgData name="Burri Sai Prathap Reddy" userId="0211d4624519d9e8" providerId="LiveId" clId="{A31872E3-D002-4790-8C08-61C8C1332BA2}" dt="2025-05-04T09:16:41.133" v="1064" actId="123"/>
          <ac:spMkLst>
            <pc:docMk/>
            <pc:sldMk cId="1410096220" sldId="292"/>
            <ac:spMk id="20" creationId="{D2031A34-CA15-1BBA-3A23-BB1C47377BD8}"/>
          </ac:spMkLst>
        </pc:spChg>
        <pc:spChg chg="add del">
          <ac:chgData name="Burri Sai Prathap Reddy" userId="0211d4624519d9e8" providerId="LiveId" clId="{A31872E3-D002-4790-8C08-61C8C1332BA2}" dt="2025-05-04T09:11:43.571" v="1038" actId="26606"/>
          <ac:spMkLst>
            <pc:docMk/>
            <pc:sldMk cId="1410096220" sldId="292"/>
            <ac:spMk id="35" creationId="{A51A0227-072A-4F5F-928C-E2C3E5CCD10C}"/>
          </ac:spMkLst>
        </pc:spChg>
        <pc:spChg chg="add del">
          <ac:chgData name="Burri Sai Prathap Reddy" userId="0211d4624519d9e8" providerId="LiveId" clId="{A31872E3-D002-4790-8C08-61C8C1332BA2}" dt="2025-05-04T09:11:43.571" v="1038" actId="26606"/>
          <ac:spMkLst>
            <pc:docMk/>
            <pc:sldMk cId="1410096220" sldId="292"/>
            <ac:spMk id="37" creationId="{35D99776-4B38-47DF-A302-11AD9AF87ACA}"/>
          </ac:spMkLst>
        </pc:spChg>
        <pc:spChg chg="add">
          <ac:chgData name="Burri Sai Prathap Reddy" userId="0211d4624519d9e8" providerId="LiveId" clId="{A31872E3-D002-4790-8C08-61C8C1332BA2}" dt="2025-05-04T09:11:43.571" v="1038" actId="26606"/>
          <ac:spMkLst>
            <pc:docMk/>
            <pc:sldMk cId="1410096220" sldId="292"/>
            <ac:spMk id="42" creationId="{385E1BDC-A9B0-4A87-82E3-F3187F69A802}"/>
          </ac:spMkLst>
        </pc:spChg>
        <pc:spChg chg="add">
          <ac:chgData name="Burri Sai Prathap Reddy" userId="0211d4624519d9e8" providerId="LiveId" clId="{A31872E3-D002-4790-8C08-61C8C1332BA2}" dt="2025-05-04T09:11:43.571" v="1038" actId="26606"/>
          <ac:spMkLst>
            <pc:docMk/>
            <pc:sldMk cId="1410096220" sldId="292"/>
            <ac:spMk id="44" creationId="{0990C621-3B8B-4820-8328-D47EF7CE823C}"/>
          </ac:spMkLst>
        </pc:spChg>
        <pc:spChg chg="add">
          <ac:chgData name="Burri Sai Prathap Reddy" userId="0211d4624519d9e8" providerId="LiveId" clId="{A31872E3-D002-4790-8C08-61C8C1332BA2}" dt="2025-05-04T09:11:43.571" v="1038" actId="26606"/>
          <ac:spMkLst>
            <pc:docMk/>
            <pc:sldMk cId="1410096220" sldId="292"/>
            <ac:spMk id="46" creationId="{C1A2385B-1D2A-4E17-84FA-6CB7F0AAE473}"/>
          </ac:spMkLst>
        </pc:spChg>
        <pc:spChg chg="add">
          <ac:chgData name="Burri Sai Prathap Reddy" userId="0211d4624519d9e8" providerId="LiveId" clId="{A31872E3-D002-4790-8C08-61C8C1332BA2}" dt="2025-05-04T09:11:43.571" v="1038" actId="26606"/>
          <ac:spMkLst>
            <pc:docMk/>
            <pc:sldMk cId="1410096220" sldId="292"/>
            <ac:spMk id="48" creationId="{5E791F2F-79DB-4CC0-9FA1-001E3E91E8B7}"/>
          </ac:spMkLst>
        </pc:spChg>
        <pc:graphicFrameChg chg="del">
          <ac:chgData name="Burri Sai Prathap Reddy" userId="0211d4624519d9e8" providerId="LiveId" clId="{A31872E3-D002-4790-8C08-61C8C1332BA2}" dt="2025-05-04T08:30:50.336" v="476" actId="478"/>
          <ac:graphicFrameMkLst>
            <pc:docMk/>
            <pc:sldMk cId="1410096220" sldId="292"/>
            <ac:graphicFrameMk id="9" creationId="{90EAB164-B8B4-8969-D0B1-2936B30214AF}"/>
          </ac:graphicFrameMkLst>
        </pc:graphicFrameChg>
        <pc:graphicFrameChg chg="add mod">
          <ac:chgData name="Burri Sai Prathap Reddy" userId="0211d4624519d9e8" providerId="LiveId" clId="{A31872E3-D002-4790-8C08-61C8C1332BA2}" dt="2025-05-04T08:53:26.736" v="1005"/>
          <ac:graphicFrameMkLst>
            <pc:docMk/>
            <pc:sldMk cId="1410096220" sldId="292"/>
            <ac:graphicFrameMk id="21" creationId="{F07AE3F7-B48B-7A54-487E-5C7FD62F377D}"/>
          </ac:graphicFrameMkLst>
        </pc:graphicFrameChg>
        <pc:graphicFrameChg chg="add mod">
          <ac:chgData name="Burri Sai Prathap Reddy" userId="0211d4624519d9e8" providerId="LiveId" clId="{A31872E3-D002-4790-8C08-61C8C1332BA2}" dt="2025-05-04T08:53:26.736" v="1005"/>
          <ac:graphicFrameMkLst>
            <pc:docMk/>
            <pc:sldMk cId="1410096220" sldId="292"/>
            <ac:graphicFrameMk id="22" creationId="{660F7312-8B14-BDD3-6FF1-850932AA2749}"/>
          </ac:graphicFrameMkLst>
        </pc:graphicFrameChg>
        <pc:graphicFrameChg chg="add mod">
          <ac:chgData name="Burri Sai Prathap Reddy" userId="0211d4624519d9e8" providerId="LiveId" clId="{A31872E3-D002-4790-8C08-61C8C1332BA2}" dt="2025-05-04T08:53:32.810" v="1008"/>
          <ac:graphicFrameMkLst>
            <pc:docMk/>
            <pc:sldMk cId="1410096220" sldId="292"/>
            <ac:graphicFrameMk id="23" creationId="{E094D68B-D450-4E4F-B79F-B3F25B753443}"/>
          </ac:graphicFrameMkLst>
        </pc:graphicFrameChg>
        <pc:graphicFrameChg chg="add mod">
          <ac:chgData name="Burri Sai Prathap Reddy" userId="0211d4624519d9e8" providerId="LiveId" clId="{A31872E3-D002-4790-8C08-61C8C1332BA2}" dt="2025-05-04T08:53:32.810" v="1008"/>
          <ac:graphicFrameMkLst>
            <pc:docMk/>
            <pc:sldMk cId="1410096220" sldId="292"/>
            <ac:graphicFrameMk id="24" creationId="{471897FF-B30A-04F2-3EEB-040F026D7B58}"/>
          </ac:graphicFrameMkLst>
        </pc:graphicFrameChg>
        <pc:graphicFrameChg chg="add mod">
          <ac:chgData name="Burri Sai Prathap Reddy" userId="0211d4624519d9e8" providerId="LiveId" clId="{A31872E3-D002-4790-8C08-61C8C1332BA2}" dt="2025-05-04T08:53:36.644" v="1009"/>
          <ac:graphicFrameMkLst>
            <pc:docMk/>
            <pc:sldMk cId="1410096220" sldId="292"/>
            <ac:graphicFrameMk id="25" creationId="{41B5AB90-396B-315F-A7F9-F51EA0E957B0}"/>
          </ac:graphicFrameMkLst>
        </pc:graphicFrameChg>
        <pc:graphicFrameChg chg="add mod">
          <ac:chgData name="Burri Sai Prathap Reddy" userId="0211d4624519d9e8" providerId="LiveId" clId="{A31872E3-D002-4790-8C08-61C8C1332BA2}" dt="2025-05-04T08:53:50.618" v="1011" actId="1076"/>
          <ac:graphicFrameMkLst>
            <pc:docMk/>
            <pc:sldMk cId="1410096220" sldId="292"/>
            <ac:graphicFrameMk id="26" creationId="{040C07DC-7D08-5536-979E-0A57B06DA411}"/>
          </ac:graphicFrameMkLst>
        </pc:graphicFrameChg>
        <pc:graphicFrameChg chg="add del mod">
          <ac:chgData name="Burri Sai Prathap Reddy" userId="0211d4624519d9e8" providerId="LiveId" clId="{A31872E3-D002-4790-8C08-61C8C1332BA2}" dt="2025-05-04T08:54:16.065" v="1015" actId="478"/>
          <ac:graphicFrameMkLst>
            <pc:docMk/>
            <pc:sldMk cId="1410096220" sldId="292"/>
            <ac:graphicFrameMk id="27" creationId="{A3026AAD-8ABC-3832-6A58-33A2BD6AF883}"/>
          </ac:graphicFrameMkLst>
        </pc:graphicFrameChg>
        <pc:graphicFrameChg chg="add del">
          <ac:chgData name="Burri Sai Prathap Reddy" userId="0211d4624519d9e8" providerId="LiveId" clId="{A31872E3-D002-4790-8C08-61C8C1332BA2}" dt="2025-05-04T08:54:24.547" v="1017" actId="3680"/>
          <ac:graphicFrameMkLst>
            <pc:docMk/>
            <pc:sldMk cId="1410096220" sldId="292"/>
            <ac:graphicFrameMk id="28" creationId="{157C0BF2-8E85-4F8D-9E01-B944666ACE99}"/>
          </ac:graphicFrameMkLst>
        </pc:graphicFrameChg>
        <pc:graphicFrameChg chg="add del mod">
          <ac:chgData name="Burri Sai Prathap Reddy" userId="0211d4624519d9e8" providerId="LiveId" clId="{A31872E3-D002-4790-8C08-61C8C1332BA2}" dt="2025-05-04T08:54:48.561" v="1020" actId="3680"/>
          <ac:graphicFrameMkLst>
            <pc:docMk/>
            <pc:sldMk cId="1410096220" sldId="292"/>
            <ac:graphicFrameMk id="29" creationId="{C8CCD27D-A944-CCA7-AC23-429687ED132D}"/>
          </ac:graphicFrameMkLst>
        </pc:graphicFrameChg>
        <pc:graphicFrameChg chg="add mod modGraphic">
          <ac:chgData name="Burri Sai Prathap Reddy" userId="0211d4624519d9e8" providerId="LiveId" clId="{A31872E3-D002-4790-8C08-61C8C1332BA2}" dt="2025-05-04T09:16:17.140" v="1062" actId="207"/>
          <ac:graphicFrameMkLst>
            <pc:docMk/>
            <pc:sldMk cId="1410096220" sldId="292"/>
            <ac:graphicFrameMk id="30" creationId="{5EE5226F-8519-070C-76AE-1B95F9B93D61}"/>
          </ac:graphicFrameMkLst>
        </pc:graphicFrameChg>
        <pc:picChg chg="add mod">
          <ac:chgData name="Burri Sai Prathap Reddy" userId="0211d4624519d9e8" providerId="LiveId" clId="{A31872E3-D002-4790-8C08-61C8C1332BA2}" dt="2025-05-04T08:48:28.294" v="519" actId="931"/>
          <ac:picMkLst>
            <pc:docMk/>
            <pc:sldMk cId="1410096220" sldId="292"/>
            <ac:picMk id="8" creationId="{1A9BBB69-73C6-B918-F76B-13C6BD69FD21}"/>
          </ac:picMkLst>
        </pc:picChg>
        <pc:picChg chg="add mod ord">
          <ac:chgData name="Burri Sai Prathap Reddy" userId="0211d4624519d9e8" providerId="LiveId" clId="{A31872E3-D002-4790-8C08-61C8C1332BA2}" dt="2025-05-04T09:11:43.571" v="1038" actId="26606"/>
          <ac:picMkLst>
            <pc:docMk/>
            <pc:sldMk cId="1410096220" sldId="292"/>
            <ac:picMk id="11" creationId="{10182774-A350-7306-2034-A39586AD6C5A}"/>
          </ac:picMkLst>
        </pc:picChg>
      </pc:sldChg>
      <pc:sldChg chg="new del">
        <pc:chgData name="Burri Sai Prathap Reddy" userId="0211d4624519d9e8" providerId="LiveId" clId="{A31872E3-D002-4790-8C08-61C8C1332BA2}" dt="2025-05-04T08:30:36.067" v="474" actId="680"/>
        <pc:sldMkLst>
          <pc:docMk/>
          <pc:sldMk cId="2747816492" sldId="292"/>
        </pc:sldMkLst>
      </pc:sldChg>
      <pc:sldChg chg="addSp modSp new del mod setBg">
        <pc:chgData name="Burri Sai Prathap Reddy" userId="0211d4624519d9e8" providerId="LiveId" clId="{A31872E3-D002-4790-8C08-61C8C1332BA2}" dt="2025-05-04T10:00:35.210" v="1171" actId="47"/>
        <pc:sldMkLst>
          <pc:docMk/>
          <pc:sldMk cId="3418755063" sldId="293"/>
        </pc:sldMkLst>
        <pc:picChg chg="add mod ord">
          <ac:chgData name="Burri Sai Prathap Reddy" userId="0211d4624519d9e8" providerId="LiveId" clId="{A31872E3-D002-4790-8C08-61C8C1332BA2}" dt="2025-05-04T09:54:39.892" v="1120" actId="26606"/>
          <ac:picMkLst>
            <pc:docMk/>
            <pc:sldMk cId="3418755063" sldId="293"/>
            <ac:picMk id="2" creationId="{9599D511-68B9-4619-4EC4-C41EFBB4B1CE}"/>
          </ac:picMkLst>
        </pc:picChg>
        <pc:picChg chg="add mod ord">
          <ac:chgData name="Burri Sai Prathap Reddy" userId="0211d4624519d9e8" providerId="LiveId" clId="{A31872E3-D002-4790-8C08-61C8C1332BA2}" dt="2025-05-04T09:54:39.892" v="1120" actId="26606"/>
          <ac:picMkLst>
            <pc:docMk/>
            <pc:sldMk cId="3418755063" sldId="293"/>
            <ac:picMk id="3" creationId="{C9DBC727-8BFC-2524-9E77-4C7AA02282D2}"/>
          </ac:picMkLst>
        </pc:picChg>
        <pc:picChg chg="add mod">
          <ac:chgData name="Burri Sai Prathap Reddy" userId="0211d4624519d9e8" providerId="LiveId" clId="{A31872E3-D002-4790-8C08-61C8C1332BA2}" dt="2025-05-04T09:54:39.892" v="1120" actId="26606"/>
          <ac:picMkLst>
            <pc:docMk/>
            <pc:sldMk cId="3418755063" sldId="293"/>
            <ac:picMk id="4" creationId="{DBA0762E-D2A9-A5D8-946E-58F7841B4EAE}"/>
          </ac:picMkLst>
        </pc:picChg>
        <pc:picChg chg="add mod">
          <ac:chgData name="Burri Sai Prathap Reddy" userId="0211d4624519d9e8" providerId="LiveId" clId="{A31872E3-D002-4790-8C08-61C8C1332BA2}" dt="2025-05-04T09:54:39.892" v="1120" actId="26606"/>
          <ac:picMkLst>
            <pc:docMk/>
            <pc:sldMk cId="3418755063" sldId="293"/>
            <ac:picMk id="5" creationId="{7A85AEF3-8355-6A44-6F33-F0B912AF1C7B}"/>
          </ac:picMkLst>
        </pc:picChg>
        <pc:cxnChg chg="add">
          <ac:chgData name="Burri Sai Prathap Reddy" userId="0211d4624519d9e8" providerId="LiveId" clId="{A31872E3-D002-4790-8C08-61C8C1332BA2}" dt="2025-05-04T09:54:39.892" v="1120" actId="26606"/>
          <ac:cxnSpMkLst>
            <pc:docMk/>
            <pc:sldMk cId="3418755063" sldId="293"/>
            <ac:cxnSpMk id="10" creationId="{91B6081D-D3E8-4209-B85B-EB1C655A6272}"/>
          </ac:cxnSpMkLst>
        </pc:cxnChg>
        <pc:cxnChg chg="add">
          <ac:chgData name="Burri Sai Prathap Reddy" userId="0211d4624519d9e8" providerId="LiveId" clId="{A31872E3-D002-4790-8C08-61C8C1332BA2}" dt="2025-05-04T09:54:39.892" v="1120" actId="26606"/>
          <ac:cxnSpMkLst>
            <pc:docMk/>
            <pc:sldMk cId="3418755063" sldId="293"/>
            <ac:cxnSpMk id="12" creationId="{28CA55E4-1295-45C8-BA05-5A9E705B749A}"/>
          </ac:cxnSpMkLst>
        </pc:cxnChg>
        <pc:cxnChg chg="add">
          <ac:chgData name="Burri Sai Prathap Reddy" userId="0211d4624519d9e8" providerId="LiveId" clId="{A31872E3-D002-4790-8C08-61C8C1332BA2}" dt="2025-05-04T09:54:39.892" v="1120" actId="26606"/>
          <ac:cxnSpMkLst>
            <pc:docMk/>
            <pc:sldMk cId="3418755063" sldId="293"/>
            <ac:cxnSpMk id="14" creationId="{08C5794E-A9A1-4A23-AF68-C79A7822334C}"/>
          </ac:cxnSpMkLst>
        </pc:cxnChg>
      </pc:sldChg>
      <pc:sldChg chg="addSp delSp modSp new mod setBg">
        <pc:chgData name="Burri Sai Prathap Reddy" userId="0211d4624519d9e8" providerId="LiveId" clId="{A31872E3-D002-4790-8C08-61C8C1332BA2}" dt="2025-05-04T10:21:52.652" v="1185" actId="14100"/>
        <pc:sldMkLst>
          <pc:docMk/>
          <pc:sldMk cId="1625467108" sldId="294"/>
        </pc:sldMkLst>
        <pc:spChg chg="add mod">
          <ac:chgData name="Burri Sai Prathap Reddy" userId="0211d4624519d9e8" providerId="LiveId" clId="{A31872E3-D002-4790-8C08-61C8C1332BA2}" dt="2025-05-04T09:59:18.841" v="1158"/>
          <ac:spMkLst>
            <pc:docMk/>
            <pc:sldMk cId="1625467108" sldId="294"/>
            <ac:spMk id="4" creationId="{59CB16BC-4AF7-4F5F-BD83-3CAABC338BBB}"/>
          </ac:spMkLst>
        </pc:spChg>
        <pc:spChg chg="add mod">
          <ac:chgData name="Burri Sai Prathap Reddy" userId="0211d4624519d9e8" providerId="LiveId" clId="{A31872E3-D002-4790-8C08-61C8C1332BA2}" dt="2025-05-04T09:59:18.841" v="1158"/>
          <ac:spMkLst>
            <pc:docMk/>
            <pc:sldMk cId="1625467108" sldId="294"/>
            <ac:spMk id="5" creationId="{5B9B45A4-C600-E82C-9C62-3F4EC656ECD1}"/>
          </ac:spMkLst>
        </pc:spChg>
        <pc:spChg chg="add mod">
          <ac:chgData name="Burri Sai Prathap Reddy" userId="0211d4624519d9e8" providerId="LiveId" clId="{A31872E3-D002-4790-8C08-61C8C1332BA2}" dt="2025-05-04T09:59:18.841" v="1158"/>
          <ac:spMkLst>
            <pc:docMk/>
            <pc:sldMk cId="1625467108" sldId="294"/>
            <ac:spMk id="6" creationId="{754436CC-5544-DF0D-AD7B-52A46D63F9EB}"/>
          </ac:spMkLst>
        </pc:spChg>
        <pc:picChg chg="add del mod ord">
          <ac:chgData name="Burri Sai Prathap Reddy" userId="0211d4624519d9e8" providerId="LiveId" clId="{A31872E3-D002-4790-8C08-61C8C1332BA2}" dt="2025-05-04T09:59:17.296" v="1157" actId="478"/>
          <ac:picMkLst>
            <pc:docMk/>
            <pc:sldMk cId="1625467108" sldId="294"/>
            <ac:picMk id="2" creationId="{A3AD5496-CB6D-691A-4F8A-CCD36F4747A3}"/>
          </ac:picMkLst>
        </pc:picChg>
        <pc:picChg chg="add del mod">
          <ac:chgData name="Burri Sai Prathap Reddy" userId="0211d4624519d9e8" providerId="LiveId" clId="{A31872E3-D002-4790-8C08-61C8C1332BA2}" dt="2025-05-04T09:59:17.296" v="1157" actId="478"/>
          <ac:picMkLst>
            <pc:docMk/>
            <pc:sldMk cId="1625467108" sldId="294"/>
            <ac:picMk id="3" creationId="{3414DA7F-BCA8-4EE7-D316-18EED11836DD}"/>
          </ac:picMkLst>
        </pc:picChg>
        <pc:picChg chg="add del mod">
          <ac:chgData name="Burri Sai Prathap Reddy" userId="0211d4624519d9e8" providerId="LiveId" clId="{A31872E3-D002-4790-8C08-61C8C1332BA2}" dt="2025-05-04T09:59:22.583" v="1159" actId="478"/>
          <ac:picMkLst>
            <pc:docMk/>
            <pc:sldMk cId="1625467108" sldId="294"/>
            <ac:picMk id="7" creationId="{8E743E9F-40B5-64FE-A868-EE770D26D772}"/>
          </ac:picMkLst>
        </pc:picChg>
        <pc:picChg chg="add del mod">
          <ac:chgData name="Burri Sai Prathap Reddy" userId="0211d4624519d9e8" providerId="LiveId" clId="{A31872E3-D002-4790-8C08-61C8C1332BA2}" dt="2025-05-04T09:59:24.098" v="1160" actId="478"/>
          <ac:picMkLst>
            <pc:docMk/>
            <pc:sldMk cId="1625467108" sldId="294"/>
            <ac:picMk id="8" creationId="{2628BB14-36DC-3143-4FF7-4DF50B7D0C90}"/>
          </ac:picMkLst>
        </pc:picChg>
        <pc:picChg chg="add mod">
          <ac:chgData name="Burri Sai Prathap Reddy" userId="0211d4624519d9e8" providerId="LiveId" clId="{A31872E3-D002-4790-8C08-61C8C1332BA2}" dt="2025-05-04T10:21:52.652" v="1185" actId="14100"/>
          <ac:picMkLst>
            <pc:docMk/>
            <pc:sldMk cId="1625467108" sldId="294"/>
            <ac:picMk id="9" creationId="{ADA01B0E-D34E-29E3-FDD2-E49161D32195}"/>
          </ac:picMkLst>
        </pc:picChg>
        <pc:picChg chg="add del mod modCrop">
          <ac:chgData name="Burri Sai Prathap Reddy" userId="0211d4624519d9e8" providerId="LiveId" clId="{A31872E3-D002-4790-8C08-61C8C1332BA2}" dt="2025-05-04T10:20:50.586" v="1176" actId="478"/>
          <ac:picMkLst>
            <pc:docMk/>
            <pc:sldMk cId="1625467108" sldId="294"/>
            <ac:picMk id="10" creationId="{9DC928C6-512B-7413-D0B6-722E64414265}"/>
          </ac:picMkLst>
        </pc:picChg>
        <pc:picChg chg="add mod modCrop">
          <ac:chgData name="Burri Sai Prathap Reddy" userId="0211d4624519d9e8" providerId="LiveId" clId="{A31872E3-D002-4790-8C08-61C8C1332BA2}" dt="2025-05-04T10:21:42.556" v="1184" actId="14100"/>
          <ac:picMkLst>
            <pc:docMk/>
            <pc:sldMk cId="1625467108" sldId="294"/>
            <ac:picMk id="12" creationId="{59C779D3-702D-C248-876F-ACA7A6957EAC}"/>
          </ac:picMkLst>
        </pc:picChg>
      </pc:sldChg>
      <pc:sldChg chg="addSp delSp modSp new mod">
        <pc:chgData name="Burri Sai Prathap Reddy" userId="0211d4624519d9e8" providerId="LiveId" clId="{A31872E3-D002-4790-8C08-61C8C1332BA2}" dt="2025-05-04T17:26:40.684" v="2395" actId="1076"/>
        <pc:sldMkLst>
          <pc:docMk/>
          <pc:sldMk cId="2715219265" sldId="295"/>
        </pc:sldMkLst>
        <pc:spChg chg="add mod">
          <ac:chgData name="Burri Sai Prathap Reddy" userId="0211d4624519d9e8" providerId="LiveId" clId="{A31872E3-D002-4790-8C08-61C8C1332BA2}" dt="2025-05-04T09:57:33.129" v="1131"/>
          <ac:spMkLst>
            <pc:docMk/>
            <pc:sldMk cId="2715219265" sldId="295"/>
            <ac:spMk id="4" creationId="{CDDA35BF-5BF2-ECA8-8F44-A93B43E06539}"/>
          </ac:spMkLst>
        </pc:spChg>
        <pc:spChg chg="add mod">
          <ac:chgData name="Burri Sai Prathap Reddy" userId="0211d4624519d9e8" providerId="LiveId" clId="{A31872E3-D002-4790-8C08-61C8C1332BA2}" dt="2025-05-04T09:57:42.074" v="1145" actId="20577"/>
          <ac:spMkLst>
            <pc:docMk/>
            <pc:sldMk cId="2715219265" sldId="295"/>
            <ac:spMk id="5" creationId="{3ACC2FFF-E2CC-0235-1B9F-05A595E7E7E3}"/>
          </ac:spMkLst>
        </pc:spChg>
        <pc:spChg chg="add mod">
          <ac:chgData name="Burri Sai Prathap Reddy" userId="0211d4624519d9e8" providerId="LiveId" clId="{A31872E3-D002-4790-8C08-61C8C1332BA2}" dt="2025-05-04T09:57:33.129" v="1131"/>
          <ac:spMkLst>
            <pc:docMk/>
            <pc:sldMk cId="2715219265" sldId="295"/>
            <ac:spMk id="6" creationId="{C5F262C5-3060-3EE9-1380-BAABB8924F7F}"/>
          </ac:spMkLst>
        </pc:spChg>
        <pc:spChg chg="add del mod">
          <ac:chgData name="Burri Sai Prathap Reddy" userId="0211d4624519d9e8" providerId="LiveId" clId="{A31872E3-D002-4790-8C08-61C8C1332BA2}" dt="2025-05-04T09:57:47.484" v="1146" actId="478"/>
          <ac:spMkLst>
            <pc:docMk/>
            <pc:sldMk cId="2715219265" sldId="295"/>
            <ac:spMk id="7" creationId="{3ABBBD1A-A3A5-EEEA-9B1E-514DF8C211E6}"/>
          </ac:spMkLst>
        </pc:spChg>
        <pc:spChg chg="add del mod">
          <ac:chgData name="Burri Sai Prathap Reddy" userId="0211d4624519d9e8" providerId="LiveId" clId="{A31872E3-D002-4790-8C08-61C8C1332BA2}" dt="2025-05-04T09:58:47.630" v="1154" actId="478"/>
          <ac:spMkLst>
            <pc:docMk/>
            <pc:sldMk cId="2715219265" sldId="295"/>
            <ac:spMk id="9" creationId="{0DEA13F7-0F40-6472-79A7-64DF4DBDF862}"/>
          </ac:spMkLst>
        </pc:spChg>
        <pc:picChg chg="add mod">
          <ac:chgData name="Burri Sai Prathap Reddy" userId="0211d4624519d9e8" providerId="LiveId" clId="{A31872E3-D002-4790-8C08-61C8C1332BA2}" dt="2025-05-04T09:57:17.803" v="1130"/>
          <ac:picMkLst>
            <pc:docMk/>
            <pc:sldMk cId="2715219265" sldId="295"/>
            <ac:picMk id="2" creationId="{AF614AF4-EC11-8D2C-FC9A-943687BCA81E}"/>
          </ac:picMkLst>
        </pc:picChg>
        <pc:picChg chg="add mod">
          <ac:chgData name="Burri Sai Prathap Reddy" userId="0211d4624519d9e8" providerId="LiveId" clId="{A31872E3-D002-4790-8C08-61C8C1332BA2}" dt="2025-05-04T09:57:17.803" v="1130"/>
          <ac:picMkLst>
            <pc:docMk/>
            <pc:sldMk cId="2715219265" sldId="295"/>
            <ac:picMk id="3" creationId="{B5CCE693-8AFA-1124-1480-54253837B406}"/>
          </ac:picMkLst>
        </pc:picChg>
        <pc:picChg chg="add del mod">
          <ac:chgData name="Burri Sai Prathap Reddy" userId="0211d4624519d9e8" providerId="LiveId" clId="{A31872E3-D002-4790-8C08-61C8C1332BA2}" dt="2025-05-04T09:57:47.484" v="1146" actId="478"/>
          <ac:picMkLst>
            <pc:docMk/>
            <pc:sldMk cId="2715219265" sldId="295"/>
            <ac:picMk id="8" creationId="{EBB5AE81-9D8E-9DB7-8DAB-A913B41D7190}"/>
          </ac:picMkLst>
        </pc:picChg>
        <pc:picChg chg="add mod">
          <ac:chgData name="Burri Sai Prathap Reddy" userId="0211d4624519d9e8" providerId="LiveId" clId="{A31872E3-D002-4790-8C08-61C8C1332BA2}" dt="2025-05-04T17:26:40.684" v="2395" actId="1076"/>
          <ac:picMkLst>
            <pc:docMk/>
            <pc:sldMk cId="2715219265" sldId="295"/>
            <ac:picMk id="10" creationId="{B4E30A13-8DCA-97FD-4F1B-2FE1FB44AAD6}"/>
          </ac:picMkLst>
        </pc:picChg>
        <pc:picChg chg="add mod modCrop">
          <ac:chgData name="Burri Sai Prathap Reddy" userId="0211d4624519d9e8" providerId="LiveId" clId="{A31872E3-D002-4790-8C08-61C8C1332BA2}" dt="2025-05-04T17:26:38.062" v="2394" actId="1076"/>
          <ac:picMkLst>
            <pc:docMk/>
            <pc:sldMk cId="2715219265" sldId="295"/>
            <ac:picMk id="11" creationId="{8C713044-41EF-3B82-0485-E39F60B307C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E77BB-A829-1869-DD3E-567465B108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343A1-C474-0C2C-F32E-6A28BF305C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4BA798-330B-F0EF-6EFC-F86C5A86F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56B4-CCA2-4E63-AE33-2793427752FF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74FE9-B7B4-20D8-9F46-22F6376C0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2F2D3-2902-2ECF-D63D-3D121AFCB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CE92-0C34-44FD-ACFC-06CD2E46A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7823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FFEE3-84E1-7597-4B91-B9A5D2E57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17C343-EE5A-4A2E-07D6-579E945313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F10CF6-8691-6E05-7108-0AD265685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56B4-CCA2-4E63-AE33-2793427752FF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6E36FE-96F6-2BB1-889C-409B409A1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1933D8-8398-0A8F-6D53-A5E1284EE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CE92-0C34-44FD-ACFC-06CD2E46A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29078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460C40-334E-8DCA-5768-3A22B2786E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619112-F775-BEF7-9F02-0990802C47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D266E4-F779-66F1-5907-33D3A23E0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56B4-CCA2-4E63-AE33-2793427752FF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EEE329-171C-35F7-520D-7A20FDCE5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CDABAB-7723-5445-772E-7C3FF7AB3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CE92-0C34-44FD-ACFC-06CD2E46A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79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4FC91-2D5C-B329-1992-C74164870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0AC3-0AC1-A3D5-FC53-88A520592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343765-76B6-AC00-83F6-5B8B2152EA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56B4-CCA2-4E63-AE33-2793427752FF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309F8-F9AB-2C1E-EACC-63E21D82E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9DF1BB-90DC-959A-10D8-E98039258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CE92-0C34-44FD-ACFC-06CD2E46A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29068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708C3-0721-FF9B-CC65-3887C68B0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FBB5FB-2EC0-3E15-8B1D-D9332F4DEA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385A4-B665-4B1B-2E33-BC1A0202F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56B4-CCA2-4E63-AE33-2793427752FF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0F2CD-E9E0-C836-46CE-2D4393A75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94CDD-A083-573D-6582-176756D99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CE92-0C34-44FD-ACFC-06CD2E46A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9044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B61BCB-1474-1252-78E4-03CFDB6C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EE716-9FD0-FEE8-64A7-0E9B15942A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E058A2-A007-0660-2D60-ADC30FA45F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39CB3C-5228-3BCA-92F6-CD664C4DA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56B4-CCA2-4E63-AE33-2793427752FF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66E34D-B299-CB36-E2E8-BB406196F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4864F4-33E3-2CEB-EF28-A1AE4C381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CE92-0C34-44FD-ACFC-06CD2E46A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1915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212A4-64F6-7C19-9E94-BFECC527C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47E711-9241-5AC9-74B5-2F085FDA0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CC473E-1158-B00C-BF40-B6FEBA477F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3BAFB1-A966-D9D0-175E-5D73158623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87158D-5205-539F-BE40-E6DB70CEC4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726D791-787E-C074-D2F5-B78B29680C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56B4-CCA2-4E63-AE33-2793427752FF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DA296A-B60D-FE9A-9F5B-4A2A74E680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BDAD30-B153-BCE4-C00A-D5F97A81B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CE92-0C34-44FD-ACFC-06CD2E46A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8304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ECF03-9491-3F56-557B-AF3A21570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A066F0F-2AFC-FA54-28B0-41D705469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56B4-CCA2-4E63-AE33-2793427752FF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AFE4B1-7DEC-5784-ED69-B702179E9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32A7D3-800A-6CB7-2A5F-70E5F7AF0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CE92-0C34-44FD-ACFC-06CD2E46A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994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3B7FD1-69F9-FED5-7497-B171D099C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56B4-CCA2-4E63-AE33-2793427752FF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0571D3-9BB1-99BE-C6FA-0CBF1AD6A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41E05-BFD5-EA02-FA42-0D7CE5A8F9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CE92-0C34-44FD-ACFC-06CD2E46A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3454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E1218-1B9C-6DD0-4E8A-5D1A087F3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21AA9-7CE8-C296-CF4F-10A39278D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96995F-60BA-5CBB-7654-962E98C8C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D284CE-3A39-F014-3E1E-47B33F768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56B4-CCA2-4E63-AE33-2793427752FF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AE23C-4827-973C-F32D-EF3DEDCB6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6A5170-EC06-6FE1-B7D5-4583EEE57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CE92-0C34-44FD-ACFC-06CD2E46A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86545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62043-AD3D-2B7D-DE74-1059282AE4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5477CC1-A303-FAB4-E758-6E707EF4E2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14AB410-3A9D-B8C8-6D6A-5261937FC4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9EDA90-F73A-7FD3-1170-06720BD8E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AF56B4-CCA2-4E63-AE33-2793427752FF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A0709-EB0B-E663-DDC6-5C2F85239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00F382-3259-9BCA-0734-6A4459790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29CE92-0C34-44FD-ACFC-06CD2E46A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4097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337A9A-7368-D96D-17A1-2EEF8F043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A1D6A8-43D3-E666-F416-74F753DC19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D6A5C-67CB-8242-CFA2-6CEA8348DBB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AF56B4-CCA2-4E63-AE33-2793427752FF}" type="datetimeFigureOut">
              <a:rPr lang="en-IN" smtClean="0"/>
              <a:t>05-05-2025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9E24F-654B-C1AA-53A7-A27D610939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3B537-0E0E-EC36-4BCF-18E1F7E5D5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629CE92-0C34-44FD-ACFC-06CD2E46A99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6735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2E7CC5-C78B-4EBD-9565-3FA00FAA6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A circular logo with text and symbols&#10;&#10;Description automatically generated">
            <a:extLst>
              <a:ext uri="{FF2B5EF4-FFF2-40B4-BE49-F238E27FC236}">
                <a16:creationId xmlns:a16="http://schemas.microsoft.com/office/drawing/2014/main" id="{EB4990D6-0A04-B10C-D0C1-E83F8F86C7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988" y="1744515"/>
            <a:ext cx="3368969" cy="3368969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A4529A5-F675-429F-8044-01372BB13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0DB52E-16BA-8945-9EF6-4096DB64CB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22061" y="762538"/>
            <a:ext cx="5649349" cy="3199862"/>
          </a:xfrm>
        </p:spPr>
        <p:txBody>
          <a:bodyPr anchor="b">
            <a:normAutofit/>
          </a:bodyPr>
          <a:lstStyle/>
          <a:p>
            <a:pPr algn="l"/>
            <a:r>
              <a:rPr lang="en-IN" sz="41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Adaptive Direction of Arrival Estimation of Signals using Log-Cosh Algorithm.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8A7CD913-7F99-BB45-F98D-7AFFF0F29F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22061" y="4312561"/>
            <a:ext cx="5649349" cy="1687815"/>
          </a:xfrm>
        </p:spPr>
        <p:txBody>
          <a:bodyPr anchor="t">
            <a:normAutofit/>
          </a:bodyPr>
          <a:lstStyle/>
          <a:p>
            <a:pPr algn="l"/>
            <a:r>
              <a:rPr lang="en-IN" sz="2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Name: </a:t>
            </a:r>
            <a:r>
              <a:rPr lang="en-IN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Burri Sai Prathap Reddy</a:t>
            </a:r>
          </a:p>
          <a:p>
            <a:pPr algn="l"/>
            <a:r>
              <a:rPr lang="en-IN" sz="2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Roll Number:</a:t>
            </a:r>
            <a:r>
              <a:rPr lang="en-IN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2101EE21</a:t>
            </a:r>
          </a:p>
          <a:p>
            <a:pPr algn="l"/>
            <a:r>
              <a:rPr lang="en-IN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Electrical Engineering</a:t>
            </a:r>
          </a:p>
          <a:p>
            <a:pPr algn="l"/>
            <a:r>
              <a:rPr lang="en-IN" sz="2200" b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Supervisor:</a:t>
            </a:r>
            <a:r>
              <a:rPr lang="en-IN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</a:t>
            </a:r>
            <a:r>
              <a:rPr lang="en-IN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Somanath</a:t>
            </a:r>
            <a:r>
              <a:rPr lang="en-IN" sz="22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Pradhan</a:t>
            </a:r>
            <a:endParaRPr lang="en-IN" sz="2200" dirty="0">
              <a:solidFill>
                <a:srgbClr val="FFFFFF"/>
              </a:solidFill>
            </a:endParaRPr>
          </a:p>
        </p:txBody>
      </p:sp>
      <p:sp>
        <p:nvSpPr>
          <p:cNvPr id="20" name="sketch line">
            <a:extLst>
              <a:ext uri="{FF2B5EF4-FFF2-40B4-BE49-F238E27FC236}">
                <a16:creationId xmlns:a16="http://schemas.microsoft.com/office/drawing/2014/main" id="{63DAB858-5A0C-4AFF-AAC6-705EDF8DB7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17682" y="4043302"/>
            <a:ext cx="5303520" cy="18288"/>
          </a:xfrm>
          <a:custGeom>
            <a:avLst/>
            <a:gdLst>
              <a:gd name="connsiteX0" fmla="*/ 0 w 5303520"/>
              <a:gd name="connsiteY0" fmla="*/ 0 h 18288"/>
              <a:gd name="connsiteX1" fmla="*/ 556870 w 5303520"/>
              <a:gd name="connsiteY1" fmla="*/ 0 h 18288"/>
              <a:gd name="connsiteX2" fmla="*/ 1272845 w 5303520"/>
              <a:gd name="connsiteY2" fmla="*/ 0 h 18288"/>
              <a:gd name="connsiteX3" fmla="*/ 1882750 w 5303520"/>
              <a:gd name="connsiteY3" fmla="*/ 0 h 18288"/>
              <a:gd name="connsiteX4" fmla="*/ 2439619 w 5303520"/>
              <a:gd name="connsiteY4" fmla="*/ 0 h 18288"/>
              <a:gd name="connsiteX5" fmla="*/ 3155594 w 5303520"/>
              <a:gd name="connsiteY5" fmla="*/ 0 h 18288"/>
              <a:gd name="connsiteX6" fmla="*/ 3818534 w 5303520"/>
              <a:gd name="connsiteY6" fmla="*/ 0 h 18288"/>
              <a:gd name="connsiteX7" fmla="*/ 4481474 w 5303520"/>
              <a:gd name="connsiteY7" fmla="*/ 0 h 18288"/>
              <a:gd name="connsiteX8" fmla="*/ 5303520 w 5303520"/>
              <a:gd name="connsiteY8" fmla="*/ 0 h 18288"/>
              <a:gd name="connsiteX9" fmla="*/ 5303520 w 5303520"/>
              <a:gd name="connsiteY9" fmla="*/ 18288 h 18288"/>
              <a:gd name="connsiteX10" fmla="*/ 4746650 w 5303520"/>
              <a:gd name="connsiteY10" fmla="*/ 18288 h 18288"/>
              <a:gd name="connsiteX11" fmla="*/ 4242816 w 5303520"/>
              <a:gd name="connsiteY11" fmla="*/ 18288 h 18288"/>
              <a:gd name="connsiteX12" fmla="*/ 3526841 w 5303520"/>
              <a:gd name="connsiteY12" fmla="*/ 18288 h 18288"/>
              <a:gd name="connsiteX13" fmla="*/ 2969971 w 5303520"/>
              <a:gd name="connsiteY13" fmla="*/ 18288 h 18288"/>
              <a:gd name="connsiteX14" fmla="*/ 2253996 w 5303520"/>
              <a:gd name="connsiteY14" fmla="*/ 18288 h 18288"/>
              <a:gd name="connsiteX15" fmla="*/ 1484986 w 5303520"/>
              <a:gd name="connsiteY15" fmla="*/ 18288 h 18288"/>
              <a:gd name="connsiteX16" fmla="*/ 875081 w 5303520"/>
              <a:gd name="connsiteY16" fmla="*/ 18288 h 18288"/>
              <a:gd name="connsiteX17" fmla="*/ 0 w 5303520"/>
              <a:gd name="connsiteY17" fmla="*/ 18288 h 18288"/>
              <a:gd name="connsiteX18" fmla="*/ 0 w 530352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303520" h="18288" fill="none" extrusionOk="0">
                <a:moveTo>
                  <a:pt x="0" y="0"/>
                </a:moveTo>
                <a:cubicBezTo>
                  <a:pt x="191807" y="-19560"/>
                  <a:pt x="373092" y="14032"/>
                  <a:pt x="556870" y="0"/>
                </a:cubicBezTo>
                <a:cubicBezTo>
                  <a:pt x="740648" y="-14032"/>
                  <a:pt x="1109645" y="5886"/>
                  <a:pt x="1272845" y="0"/>
                </a:cubicBezTo>
                <a:cubicBezTo>
                  <a:pt x="1436045" y="-5886"/>
                  <a:pt x="1723352" y="-21940"/>
                  <a:pt x="1882750" y="0"/>
                </a:cubicBezTo>
                <a:cubicBezTo>
                  <a:pt x="2042148" y="21940"/>
                  <a:pt x="2308812" y="-23394"/>
                  <a:pt x="2439619" y="0"/>
                </a:cubicBezTo>
                <a:cubicBezTo>
                  <a:pt x="2570426" y="23394"/>
                  <a:pt x="2936980" y="-3315"/>
                  <a:pt x="3155594" y="0"/>
                </a:cubicBezTo>
                <a:cubicBezTo>
                  <a:pt x="3374208" y="3315"/>
                  <a:pt x="3528026" y="24519"/>
                  <a:pt x="3818534" y="0"/>
                </a:cubicBezTo>
                <a:cubicBezTo>
                  <a:pt x="4109042" y="-24519"/>
                  <a:pt x="4161759" y="-18720"/>
                  <a:pt x="4481474" y="0"/>
                </a:cubicBezTo>
                <a:cubicBezTo>
                  <a:pt x="4801189" y="18720"/>
                  <a:pt x="5011126" y="27308"/>
                  <a:pt x="5303520" y="0"/>
                </a:cubicBezTo>
                <a:cubicBezTo>
                  <a:pt x="5304050" y="6954"/>
                  <a:pt x="5304254" y="12839"/>
                  <a:pt x="5303520" y="18288"/>
                </a:cubicBezTo>
                <a:cubicBezTo>
                  <a:pt x="5132450" y="501"/>
                  <a:pt x="4953391" y="18714"/>
                  <a:pt x="4746650" y="18288"/>
                </a:cubicBezTo>
                <a:cubicBezTo>
                  <a:pt x="4539909" y="17863"/>
                  <a:pt x="4361261" y="7168"/>
                  <a:pt x="4242816" y="18288"/>
                </a:cubicBezTo>
                <a:cubicBezTo>
                  <a:pt x="4124371" y="29408"/>
                  <a:pt x="3754907" y="21026"/>
                  <a:pt x="3526841" y="18288"/>
                </a:cubicBezTo>
                <a:cubicBezTo>
                  <a:pt x="3298775" y="15550"/>
                  <a:pt x="3164473" y="3913"/>
                  <a:pt x="2969971" y="18288"/>
                </a:cubicBezTo>
                <a:cubicBezTo>
                  <a:pt x="2775469" y="32664"/>
                  <a:pt x="2608536" y="2050"/>
                  <a:pt x="2253996" y="18288"/>
                </a:cubicBezTo>
                <a:cubicBezTo>
                  <a:pt x="1899456" y="34526"/>
                  <a:pt x="1752044" y="28789"/>
                  <a:pt x="1484986" y="18288"/>
                </a:cubicBezTo>
                <a:cubicBezTo>
                  <a:pt x="1217928" y="7788"/>
                  <a:pt x="1060609" y="-4784"/>
                  <a:pt x="875081" y="18288"/>
                </a:cubicBezTo>
                <a:cubicBezTo>
                  <a:pt x="689553" y="41360"/>
                  <a:pt x="188846" y="2522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303520" h="18288" stroke="0" extrusionOk="0">
                <a:moveTo>
                  <a:pt x="0" y="0"/>
                </a:moveTo>
                <a:cubicBezTo>
                  <a:pt x="181149" y="2038"/>
                  <a:pt x="442175" y="-27591"/>
                  <a:pt x="609905" y="0"/>
                </a:cubicBezTo>
                <a:cubicBezTo>
                  <a:pt x="777636" y="27591"/>
                  <a:pt x="947554" y="-24271"/>
                  <a:pt x="1113739" y="0"/>
                </a:cubicBezTo>
                <a:cubicBezTo>
                  <a:pt x="1279924" y="24271"/>
                  <a:pt x="1721318" y="-30891"/>
                  <a:pt x="1882750" y="0"/>
                </a:cubicBezTo>
                <a:cubicBezTo>
                  <a:pt x="2044182" y="30891"/>
                  <a:pt x="2270822" y="-14002"/>
                  <a:pt x="2492654" y="0"/>
                </a:cubicBezTo>
                <a:cubicBezTo>
                  <a:pt x="2714486" y="14002"/>
                  <a:pt x="2822632" y="27292"/>
                  <a:pt x="3102559" y="0"/>
                </a:cubicBezTo>
                <a:cubicBezTo>
                  <a:pt x="3382487" y="-27292"/>
                  <a:pt x="3489743" y="-31235"/>
                  <a:pt x="3871570" y="0"/>
                </a:cubicBezTo>
                <a:cubicBezTo>
                  <a:pt x="4253397" y="31235"/>
                  <a:pt x="4301475" y="22800"/>
                  <a:pt x="4428439" y="0"/>
                </a:cubicBezTo>
                <a:cubicBezTo>
                  <a:pt x="4555403" y="-22800"/>
                  <a:pt x="5018410" y="43534"/>
                  <a:pt x="5303520" y="0"/>
                </a:cubicBezTo>
                <a:cubicBezTo>
                  <a:pt x="5302837" y="5414"/>
                  <a:pt x="5302800" y="12510"/>
                  <a:pt x="5303520" y="18288"/>
                </a:cubicBezTo>
                <a:cubicBezTo>
                  <a:pt x="5082751" y="18456"/>
                  <a:pt x="4993374" y="24100"/>
                  <a:pt x="4746650" y="18288"/>
                </a:cubicBezTo>
                <a:cubicBezTo>
                  <a:pt x="4499926" y="12477"/>
                  <a:pt x="4368648" y="-7187"/>
                  <a:pt x="4083710" y="18288"/>
                </a:cubicBezTo>
                <a:cubicBezTo>
                  <a:pt x="3798772" y="43763"/>
                  <a:pt x="3729434" y="5501"/>
                  <a:pt x="3473806" y="18288"/>
                </a:cubicBezTo>
                <a:cubicBezTo>
                  <a:pt x="3218178" y="31075"/>
                  <a:pt x="3056855" y="30003"/>
                  <a:pt x="2704795" y="18288"/>
                </a:cubicBezTo>
                <a:cubicBezTo>
                  <a:pt x="2352735" y="6573"/>
                  <a:pt x="2319447" y="29257"/>
                  <a:pt x="1935785" y="18288"/>
                </a:cubicBezTo>
                <a:cubicBezTo>
                  <a:pt x="1552123" y="7320"/>
                  <a:pt x="1532619" y="-467"/>
                  <a:pt x="1378915" y="18288"/>
                </a:cubicBezTo>
                <a:cubicBezTo>
                  <a:pt x="1225211" y="37043"/>
                  <a:pt x="1038692" y="34308"/>
                  <a:pt x="715975" y="18288"/>
                </a:cubicBezTo>
                <a:cubicBezTo>
                  <a:pt x="393258" y="2268"/>
                  <a:pt x="303768" y="26944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3308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59CB16BC-4AF7-4F5F-BD83-3CAABC338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B9B45A4-C600-E82C-9C62-3F4EC656ECD1}"/>
              </a:ext>
            </a:extLst>
          </p:cNvPr>
          <p:cNvSpPr txBox="1">
            <a:spLocks/>
          </p:cNvSpPr>
          <p:nvPr/>
        </p:nvSpPr>
        <p:spPr>
          <a:xfrm>
            <a:off x="572493" y="238539"/>
            <a:ext cx="11018520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Plots:</a:t>
            </a:r>
          </a:p>
        </p:txBody>
      </p:sp>
      <p:sp>
        <p:nvSpPr>
          <p:cNvPr id="6" name="sketchy line">
            <a:extLst>
              <a:ext uri="{FF2B5EF4-FFF2-40B4-BE49-F238E27FC236}">
                <a16:creationId xmlns:a16="http://schemas.microsoft.com/office/drawing/2014/main" id="{754436CC-5544-DF0D-AD7B-52A46D63F9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of different types of algorithm&#10;&#10;AI-generated content may be incorrect.">
            <a:extLst>
              <a:ext uri="{FF2B5EF4-FFF2-40B4-BE49-F238E27FC236}">
                <a16:creationId xmlns:a16="http://schemas.microsoft.com/office/drawing/2014/main" id="{ADA01B0E-D34E-29E3-FDD2-E49161D321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11493"/>
            <a:ext cx="6774426" cy="4399244"/>
          </a:xfrm>
          <a:prstGeom prst="rect">
            <a:avLst/>
          </a:prstGeom>
        </p:spPr>
      </p:pic>
      <p:pic>
        <p:nvPicPr>
          <p:cNvPr id="12" name="Picture 11" descr="A graph of different colored lines&#10;&#10;AI-generated content may be incorrect.">
            <a:extLst>
              <a:ext uri="{FF2B5EF4-FFF2-40B4-BE49-F238E27FC236}">
                <a16:creationId xmlns:a16="http://schemas.microsoft.com/office/drawing/2014/main" id="{59C779D3-702D-C248-876F-ACA7A6957E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5" r="6252"/>
          <a:stretch/>
        </p:blipFill>
        <p:spPr>
          <a:xfrm>
            <a:off x="6312310" y="2041623"/>
            <a:ext cx="5879690" cy="41389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467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" name="Rectangle 3">
            <a:extLst>
              <a:ext uri="{FF2B5EF4-FFF2-40B4-BE49-F238E27FC236}">
                <a16:creationId xmlns:a16="http://schemas.microsoft.com/office/drawing/2014/main" id="{CDDA35BF-5BF2-ECA8-8F44-A93B43E0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3ACC2FFF-E2CC-0235-1B9F-05A595E7E7E3}"/>
              </a:ext>
            </a:extLst>
          </p:cNvPr>
          <p:cNvSpPr txBox="1">
            <a:spLocks/>
          </p:cNvSpPr>
          <p:nvPr/>
        </p:nvSpPr>
        <p:spPr>
          <a:xfrm>
            <a:off x="572493" y="238539"/>
            <a:ext cx="11018520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Plots:</a:t>
            </a:r>
          </a:p>
        </p:txBody>
      </p:sp>
      <p:sp>
        <p:nvSpPr>
          <p:cNvPr id="6" name="sketchy line">
            <a:extLst>
              <a:ext uri="{FF2B5EF4-FFF2-40B4-BE49-F238E27FC236}">
                <a16:creationId xmlns:a16="http://schemas.microsoft.com/office/drawing/2014/main" id="{C5F262C5-3060-3EE9-1380-BAABB8924F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A graph of a normalized spectrum&#10;&#10;AI-generated content may be incorrect.">
            <a:extLst>
              <a:ext uri="{FF2B5EF4-FFF2-40B4-BE49-F238E27FC236}">
                <a16:creationId xmlns:a16="http://schemas.microsoft.com/office/drawing/2014/main" id="{B4E30A13-8DCA-97FD-4F1B-2FE1FB44AA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477" y="2018003"/>
            <a:ext cx="6167111" cy="3900696"/>
          </a:xfrm>
          <a:prstGeom prst="rect">
            <a:avLst/>
          </a:prstGeom>
        </p:spPr>
      </p:pic>
      <p:pic>
        <p:nvPicPr>
          <p:cNvPr id="11" name="Picture 10" descr="A graph of a graph showing the difference between a log cosh and a normalized log&#10;&#10;AI-generated content may be incorrect.">
            <a:extLst>
              <a:ext uri="{FF2B5EF4-FFF2-40B4-BE49-F238E27FC236}">
                <a16:creationId xmlns:a16="http://schemas.microsoft.com/office/drawing/2014/main" id="{8C713044-41EF-3B82-0485-E39F60B307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37" r="5842" b="3443"/>
          <a:stretch/>
        </p:blipFill>
        <p:spPr>
          <a:xfrm>
            <a:off x="323386" y="2167174"/>
            <a:ext cx="5687367" cy="375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5219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F4B2ECC8-2F9E-5AAD-A14A-9A365381B9ED}"/>
              </a:ext>
            </a:extLst>
          </p:cNvPr>
          <p:cNvSpPr txBox="1">
            <a:spLocks/>
          </p:cNvSpPr>
          <p:nvPr/>
        </p:nvSpPr>
        <p:spPr>
          <a:xfrm>
            <a:off x="841248" y="548640"/>
            <a:ext cx="3600860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Result &amp; Conclusion: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43983" y="3258715"/>
            <a:ext cx="4480560" cy="18288"/>
          </a:xfrm>
          <a:custGeom>
            <a:avLst/>
            <a:gdLst>
              <a:gd name="connsiteX0" fmla="*/ 0 w 4480560"/>
              <a:gd name="connsiteY0" fmla="*/ 0 h 18288"/>
              <a:gd name="connsiteX1" fmla="*/ 595274 w 4480560"/>
              <a:gd name="connsiteY1" fmla="*/ 0 h 18288"/>
              <a:gd name="connsiteX2" fmla="*/ 1100938 w 4480560"/>
              <a:gd name="connsiteY2" fmla="*/ 0 h 18288"/>
              <a:gd name="connsiteX3" fmla="*/ 1651406 w 4480560"/>
              <a:gd name="connsiteY3" fmla="*/ 0 h 18288"/>
              <a:gd name="connsiteX4" fmla="*/ 2336292 w 4480560"/>
              <a:gd name="connsiteY4" fmla="*/ 0 h 18288"/>
              <a:gd name="connsiteX5" fmla="*/ 2931566 w 4480560"/>
              <a:gd name="connsiteY5" fmla="*/ 0 h 18288"/>
              <a:gd name="connsiteX6" fmla="*/ 3482035 w 4480560"/>
              <a:gd name="connsiteY6" fmla="*/ 0 h 18288"/>
              <a:gd name="connsiteX7" fmla="*/ 4480560 w 4480560"/>
              <a:gd name="connsiteY7" fmla="*/ 0 h 18288"/>
              <a:gd name="connsiteX8" fmla="*/ 4480560 w 4480560"/>
              <a:gd name="connsiteY8" fmla="*/ 18288 h 18288"/>
              <a:gd name="connsiteX9" fmla="*/ 3840480 w 4480560"/>
              <a:gd name="connsiteY9" fmla="*/ 18288 h 18288"/>
              <a:gd name="connsiteX10" fmla="*/ 3290011 w 4480560"/>
              <a:gd name="connsiteY10" fmla="*/ 18288 h 18288"/>
              <a:gd name="connsiteX11" fmla="*/ 2560320 w 4480560"/>
              <a:gd name="connsiteY11" fmla="*/ 18288 h 18288"/>
              <a:gd name="connsiteX12" fmla="*/ 1965046 w 4480560"/>
              <a:gd name="connsiteY12" fmla="*/ 18288 h 18288"/>
              <a:gd name="connsiteX13" fmla="*/ 1459382 w 4480560"/>
              <a:gd name="connsiteY13" fmla="*/ 18288 h 18288"/>
              <a:gd name="connsiteX14" fmla="*/ 774497 w 4480560"/>
              <a:gd name="connsiteY14" fmla="*/ 18288 h 18288"/>
              <a:gd name="connsiteX15" fmla="*/ 0 w 4480560"/>
              <a:gd name="connsiteY15" fmla="*/ 18288 h 18288"/>
              <a:gd name="connsiteX16" fmla="*/ 0 w 448056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8288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80958" y="7429"/>
                  <a:pt x="4480540" y="10822"/>
                  <a:pt x="4480560" y="18288"/>
                </a:cubicBezTo>
                <a:cubicBezTo>
                  <a:pt x="4314132" y="14924"/>
                  <a:pt x="4028383" y="36632"/>
                  <a:pt x="3840480" y="18288"/>
                </a:cubicBezTo>
                <a:cubicBezTo>
                  <a:pt x="3652577" y="-56"/>
                  <a:pt x="3547615" y="2848"/>
                  <a:pt x="3290011" y="18288"/>
                </a:cubicBezTo>
                <a:cubicBezTo>
                  <a:pt x="3032407" y="33728"/>
                  <a:pt x="2830268" y="8719"/>
                  <a:pt x="2560320" y="18288"/>
                </a:cubicBezTo>
                <a:cubicBezTo>
                  <a:pt x="2290372" y="27857"/>
                  <a:pt x="2147422" y="6728"/>
                  <a:pt x="1965046" y="18288"/>
                </a:cubicBezTo>
                <a:cubicBezTo>
                  <a:pt x="1782670" y="29848"/>
                  <a:pt x="1689791" y="40680"/>
                  <a:pt x="1459382" y="18288"/>
                </a:cubicBezTo>
                <a:cubicBezTo>
                  <a:pt x="1228973" y="-4104"/>
                  <a:pt x="915486" y="36501"/>
                  <a:pt x="774497" y="18288"/>
                </a:cubicBezTo>
                <a:cubicBezTo>
                  <a:pt x="633508" y="75"/>
                  <a:pt x="361442" y="-11107"/>
                  <a:pt x="0" y="18288"/>
                </a:cubicBezTo>
                <a:cubicBezTo>
                  <a:pt x="-591" y="13205"/>
                  <a:pt x="-663" y="6329"/>
                  <a:pt x="0" y="0"/>
                </a:cubicBezTo>
                <a:close/>
              </a:path>
              <a:path w="4480560" h="18288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79674" y="5429"/>
                  <a:pt x="4481381" y="14046"/>
                  <a:pt x="4480560" y="18288"/>
                </a:cubicBezTo>
                <a:cubicBezTo>
                  <a:pt x="4279652" y="-6850"/>
                  <a:pt x="4200762" y="41566"/>
                  <a:pt x="3930091" y="18288"/>
                </a:cubicBezTo>
                <a:cubicBezTo>
                  <a:pt x="3659420" y="-4990"/>
                  <a:pt x="3456052" y="22294"/>
                  <a:pt x="3290011" y="18288"/>
                </a:cubicBezTo>
                <a:cubicBezTo>
                  <a:pt x="3123970" y="14282"/>
                  <a:pt x="2882392" y="32818"/>
                  <a:pt x="2649931" y="18288"/>
                </a:cubicBezTo>
                <a:cubicBezTo>
                  <a:pt x="2417470" y="3758"/>
                  <a:pt x="2238426" y="7337"/>
                  <a:pt x="2054657" y="18288"/>
                </a:cubicBezTo>
                <a:cubicBezTo>
                  <a:pt x="1870888" y="29239"/>
                  <a:pt x="1566368" y="45040"/>
                  <a:pt x="1324966" y="18288"/>
                </a:cubicBezTo>
                <a:cubicBezTo>
                  <a:pt x="1083564" y="-8464"/>
                  <a:pt x="787410" y="10946"/>
                  <a:pt x="595274" y="18288"/>
                </a:cubicBezTo>
                <a:cubicBezTo>
                  <a:pt x="403138" y="25630"/>
                  <a:pt x="169622" y="10499"/>
                  <a:pt x="0" y="18288"/>
                </a:cubicBezTo>
                <a:cubicBezTo>
                  <a:pt x="668" y="13665"/>
                  <a:pt x="578" y="567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FC8DFE-734F-5139-ADF1-061BFC076022}"/>
              </a:ext>
            </a:extLst>
          </p:cNvPr>
          <p:cNvSpPr txBox="1"/>
          <p:nvPr/>
        </p:nvSpPr>
        <p:spPr>
          <a:xfrm>
            <a:off x="5126418" y="552091"/>
            <a:ext cx="6224335" cy="543153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EBC-NLMS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performs well under mild impulsive noise but may diverge in high-noise settings due to its gradient being linearly dependent on the error.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Log-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handles outliers (impulsive noise) better, but its robustness significantly improved when the error is normalized.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Lambda (λ)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Log-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controls sensitivity: small λ for Gaussian noise, large λ for impulsive noise environments.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EBC-</a:t>
            </a:r>
            <a:r>
              <a:rPr lang="en-US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LogCosh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using noise-free error, achieves faster and more robust convergence, as seen in the error plots.</a:t>
            </a:r>
          </a:p>
        </p:txBody>
      </p:sp>
    </p:spTree>
    <p:extLst>
      <p:ext uri="{BB962C8B-B14F-4D97-AF65-F5344CB8AC3E}">
        <p14:creationId xmlns:p14="http://schemas.microsoft.com/office/powerpoint/2010/main" val="1383581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E477D7EC-783B-58B9-6BDF-278B29720A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C3C9D19-AEE4-4C73-02EA-A1BF114B054D}"/>
              </a:ext>
            </a:extLst>
          </p:cNvPr>
          <p:cNvSpPr txBox="1">
            <a:spLocks/>
          </p:cNvSpPr>
          <p:nvPr/>
        </p:nvSpPr>
        <p:spPr>
          <a:xfrm>
            <a:off x="572493" y="238539"/>
            <a:ext cx="11018520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References:</a:t>
            </a:r>
          </a:p>
        </p:txBody>
      </p:sp>
      <p:sp>
        <p:nvSpPr>
          <p:cNvPr id="4" name="sketchy line">
            <a:extLst>
              <a:ext uri="{FF2B5EF4-FFF2-40B4-BE49-F238E27FC236}">
                <a16:creationId xmlns:a16="http://schemas.microsoft.com/office/drawing/2014/main" id="{5E600323-DEB6-84D1-7BBA-81C80EA95D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28EA3C-41F3-F488-280A-5606F880D07E}"/>
              </a:ext>
            </a:extLst>
          </p:cNvPr>
          <p:cNvSpPr txBox="1"/>
          <p:nvPr/>
        </p:nvSpPr>
        <p:spPr>
          <a:xfrm>
            <a:off x="356182" y="1911493"/>
            <a:ext cx="10410139" cy="528955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pPr marL="114300" marR="210185" lvl="0" algn="just">
              <a:lnSpc>
                <a:spcPct val="90000"/>
              </a:lnSpc>
              <a:spcAft>
                <a:spcPts val="775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[1]	Kun Guo,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Longxiang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Guo, “Efficient DOA estimation based on variable least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Lncosh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	algorithm under impulsive noise interferences”, Digital Signal Processing, Volume 122</a:t>
            </a:r>
            <a:r>
              <a:rPr lang="en-US" sz="200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	2022,103383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ISSN 1051-	2004.</a:t>
            </a:r>
          </a:p>
          <a:p>
            <a:pPr marL="114300" marR="210185" lvl="0" algn="just">
              <a:lnSpc>
                <a:spcPct val="90000"/>
              </a:lnSpc>
              <a:spcAft>
                <a:spcPts val="775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]	S. Joel, Shekhar Kumar Yadav, and Nithin V. George, ‘‘Enhanced Bias-Compensated 	NLMS for Adaptive DOA Estimation,’’ IEEE Trans.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Instrum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Meas., vol. 8, NO. 5, MAY 	2024.</a:t>
            </a:r>
          </a:p>
          <a:p>
            <a:pPr marL="114300" marR="210185" lvl="0" algn="just">
              <a:lnSpc>
                <a:spcPct val="90000"/>
              </a:lnSpc>
              <a:spcAft>
                <a:spcPts val="775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[3]	C. Liu and H. Zhao, “Efficient DOA estimation method using bias-compensated adaptive 	filtering,” IEEE Trans. Veh. Technol., vol. 69, no. 11, pp. 13087–13097,</a:t>
            </a:r>
          </a:p>
          <a:p>
            <a:pPr marL="114300" marR="210185" lvl="0" algn="just">
              <a:lnSpc>
                <a:spcPct val="90000"/>
              </a:lnSpc>
              <a:spcAft>
                <a:spcPts val="775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	Nov. 2020. </a:t>
            </a:r>
          </a:p>
          <a:p>
            <a:pPr marL="114300" marR="210185" algn="just">
              <a:lnSpc>
                <a:spcPct val="90000"/>
              </a:lnSpc>
              <a:spcAft>
                <a:spcPts val="775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[4]	P. Chen, Z. Chen, L. Liu, Y. Chen, and X. Wang, ‘‘SDOA-Net: An efficient deep-	learning-based DOA estimation network for imperfect array,’’ IEEE Trans.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Instrum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	Meas., vol. 73, pp. 1–12, 2024.</a:t>
            </a:r>
          </a:p>
          <a:p>
            <a:pPr marL="114300" marR="210185" lvl="0" algn="just">
              <a:lnSpc>
                <a:spcPct val="90000"/>
              </a:lnSpc>
              <a:spcAft>
                <a:spcPts val="775"/>
              </a:spcAft>
            </a:pP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[5]	M. Pan et al., “Efficient joint DOA and TOA estimation for indoor positioning with 5G 	picocell base stations,” IEEE Trans. </a:t>
            </a:r>
            <a:r>
              <a:rPr lang="en-US" sz="200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Instrum</a:t>
            </a:r>
            <a:r>
              <a:rPr lang="en-US" sz="20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Meas., vol. 71, pp. 1–19, 2022. </a:t>
            </a:r>
          </a:p>
        </p:txBody>
      </p:sp>
    </p:spTree>
    <p:extLst>
      <p:ext uri="{BB962C8B-B14F-4D97-AF65-F5344CB8AC3E}">
        <p14:creationId xmlns:p14="http://schemas.microsoft.com/office/powerpoint/2010/main" val="4091203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DBB1C2-B548-287A-EA3F-A482762DD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D278ADA9-6383-4BDD-80D2-8899A40268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84B7147-B0F6-40ED-B5A2-FF72BC8198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6D2DE0-0628-4A9A-A59D-7BA8B5EB30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8E405C9-94BE-41DA-928C-DEC9A8550E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15929" y="148929"/>
            <a:ext cx="6560142" cy="656014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6586E6-E8EF-C865-A4FE-8ECDFE9725D5}"/>
              </a:ext>
            </a:extLst>
          </p:cNvPr>
          <p:cNvSpPr txBox="1"/>
          <p:nvPr/>
        </p:nvSpPr>
        <p:spPr>
          <a:xfrm>
            <a:off x="3315031" y="1380754"/>
            <a:ext cx="5561938" cy="251351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Thank You</a:t>
            </a:r>
          </a:p>
        </p:txBody>
      </p:sp>
      <p:sp>
        <p:nvSpPr>
          <p:cNvPr id="15" name="Arc 14">
            <a:extLst>
              <a:ext uri="{FF2B5EF4-FFF2-40B4-BE49-F238E27FC236}">
                <a16:creationId xmlns:a16="http://schemas.microsoft.com/office/drawing/2014/main" id="{D2091A72-D5BB-42AC-8FD3-F7747D9086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9222429" flipV="1">
            <a:off x="2494119" y="6170"/>
            <a:ext cx="6816262" cy="6816262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ED12BFC-A737-46AF-8411-481112D54B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0995" y="5310973"/>
            <a:ext cx="705948" cy="68679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81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56282081-8129-610B-33FC-66D57CA984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D4B8B0D-C6C2-9202-DDFA-7F80C7A7CD15}"/>
              </a:ext>
            </a:extLst>
          </p:cNvPr>
          <p:cNvSpPr txBox="1">
            <a:spLocks/>
          </p:cNvSpPr>
          <p:nvPr/>
        </p:nvSpPr>
        <p:spPr>
          <a:xfrm>
            <a:off x="572493" y="238539"/>
            <a:ext cx="11018520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4" name="sketchy line">
            <a:extLst>
              <a:ext uri="{FF2B5EF4-FFF2-40B4-BE49-F238E27FC236}">
                <a16:creationId xmlns:a16="http://schemas.microsoft.com/office/drawing/2014/main" id="{FBC48EBC-77E5-DBFC-F9F2-2EE92D97D6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B357F6-3F36-2B6E-0638-4A014FED941B}"/>
              </a:ext>
            </a:extLst>
          </p:cNvPr>
          <p:cNvSpPr txBox="1"/>
          <p:nvPr/>
        </p:nvSpPr>
        <p:spPr>
          <a:xfrm>
            <a:off x="572493" y="2071316"/>
            <a:ext cx="6713552" cy="43617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direction of Arrival (DOA)</a:t>
            </a: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refers to the technique or process of determining the direction from which a signal is received.</a:t>
            </a:r>
          </a:p>
          <a:p>
            <a:pPr marL="285750"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Signals captured by the array of sensors are passed through an adaptive filter.</a:t>
            </a:r>
          </a:p>
          <a:p>
            <a:pPr marL="285750"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Zeroth sensor is taken as reference, and the remaining array is called the Auxiliary array.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signals received by the array contain added noise, which introduces a bias in the estimated filter weights, ultimately leading to suboptimal DOA estimation performance.</a:t>
            </a:r>
            <a:endParaRPr lang="en-US" sz="220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A diagram of a radar system">
            <a:extLst>
              <a:ext uri="{FF2B5EF4-FFF2-40B4-BE49-F238E27FC236}">
                <a16:creationId xmlns:a16="http://schemas.microsoft.com/office/drawing/2014/main" id="{360CFBE9-3330-786C-08D9-D8078E02A9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045" y="1911493"/>
            <a:ext cx="4777381" cy="35442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C98C210-D76A-784A-D5C4-C19303162D3E}"/>
              </a:ext>
            </a:extLst>
          </p:cNvPr>
          <p:cNvSpPr txBox="1"/>
          <p:nvPr/>
        </p:nvSpPr>
        <p:spPr>
          <a:xfrm>
            <a:off x="313426" y="6582957"/>
            <a:ext cx="114909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source: </a:t>
            </a:r>
            <a:r>
              <a:rPr lang="en-IN" sz="105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https://www.researchgate.net/publication/326854927_A_Review_of_Distributed_Algorithms_for_Principal_Component_Analysis </a:t>
            </a:r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374DE5-9AB3-72C9-495A-52B4F4D86F33}"/>
              </a:ext>
            </a:extLst>
          </p:cNvPr>
          <p:cNvSpPr txBox="1"/>
          <p:nvPr/>
        </p:nvSpPr>
        <p:spPr>
          <a:xfrm>
            <a:off x="7286045" y="5370085"/>
            <a:ext cx="477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Antenna Array receiving signals from Targets</a:t>
            </a:r>
          </a:p>
        </p:txBody>
      </p:sp>
    </p:spTree>
    <p:extLst>
      <p:ext uri="{BB962C8B-B14F-4D97-AF65-F5344CB8AC3E}">
        <p14:creationId xmlns:p14="http://schemas.microsoft.com/office/powerpoint/2010/main" val="3347964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6678C364-D309-FB80-A212-C1A654327D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B6911B3A-9303-259E-7B02-81E369869662}"/>
              </a:ext>
            </a:extLst>
          </p:cNvPr>
          <p:cNvSpPr txBox="1">
            <a:spLocks/>
          </p:cNvSpPr>
          <p:nvPr/>
        </p:nvSpPr>
        <p:spPr>
          <a:xfrm>
            <a:off x="572493" y="238539"/>
            <a:ext cx="11018520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Introduction:</a:t>
            </a:r>
          </a:p>
        </p:txBody>
      </p:sp>
      <p:sp>
        <p:nvSpPr>
          <p:cNvPr id="4" name="sketchy line">
            <a:extLst>
              <a:ext uri="{FF2B5EF4-FFF2-40B4-BE49-F238E27FC236}">
                <a16:creationId xmlns:a16="http://schemas.microsoft.com/office/drawing/2014/main" id="{52DAD347-2C14-3610-178B-41B273EFE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27ED28-40FD-B992-B68B-50283F786E4A}"/>
                  </a:ext>
                </a:extLst>
              </p:cNvPr>
              <p:cNvSpPr txBox="1"/>
              <p:nvPr/>
            </p:nvSpPr>
            <p:spPr>
              <a:xfrm>
                <a:off x="572493" y="2071315"/>
                <a:ext cx="6713552" cy="4548145"/>
              </a:xfrm>
              <a:prstGeom prst="rect">
                <a:avLst/>
              </a:prstGeom>
            </p:spPr>
            <p:txBody>
              <a:bodyPr vert="horz" lIns="91440" tIns="45720" rIns="91440" bIns="45720" rtlCol="0" anchor="t">
                <a:normAutofit/>
              </a:bodyPr>
              <a:lstStyle/>
              <a:p>
                <a:pPr marL="342900" indent="-228600" algn="just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signal received at the </a:t>
                </a:r>
                <a:r>
                  <a:rPr lang="en-US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sz="2400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snapshot can be expressed as:</a:t>
                </a:r>
              </a:p>
              <a:p>
                <a:pPr marL="114300" algn="just">
                  <a:lnSpc>
                    <a:spcPct val="110000"/>
                  </a:lnSpc>
                  <a:spcAft>
                    <a:spcPts val="600"/>
                  </a:spcAft>
                </a:pPr>
                <a:r>
                  <a:rPr lang="en-IN" sz="1800" kern="100" dirty="0">
                    <a:effectLst/>
                    <a:ea typeface="Aptos" panose="020B0004020202020204" pitchFamily="34" charset="0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IN" sz="180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IN" sz="180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180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180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) = </m:t>
                    </m:r>
                    <m:r>
                      <a:rPr lang="en-IN" sz="180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IN" sz="180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180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180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) + </m:t>
                    </m:r>
                    <m:r>
                      <a:rPr lang="en-IN" sz="180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IN" sz="180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180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1800" i="1" kern="100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),</m:t>
                    </m:r>
                  </m:oMath>
                </a14:m>
                <a:r>
                  <a:rPr lang="en-IN" sz="1800" kern="100" dirty="0">
                    <a:effectLst/>
                    <a:latin typeface="Times New Roman" panose="02020603050405020304" pitchFamily="18" charset="0"/>
                    <a:ea typeface="Aptos" panose="020B000402020202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𝑧</m:t>
                    </m:r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) = ∑ₘ </m:t>
                    </m:r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ₘ(</m:t>
                    </m:r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)</m:t>
                    </m:r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̃</m:t>
                    </m:r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IN" sz="1800" i="1" kern="10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ₘ),</m:t>
                    </m:r>
                  </m:oMath>
                </a14:m>
                <a:endPara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2900" indent="-228600" algn="just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endParaRPr lang="en-US" sz="2400" b="0" dirty="0"/>
              </a:p>
              <a:p>
                <a:pPr marL="342900" indent="-228600" algn="just">
                  <a:lnSpc>
                    <a:spcPct val="110000"/>
                  </a:lnSpc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en-US" sz="2400" b="0" dirty="0"/>
                  <a:t> </a:t>
                </a:r>
              </a:p>
              <a:p>
                <a:pPr marL="114300" algn="just">
                  <a:lnSpc>
                    <a:spcPct val="110000"/>
                  </a:lnSpc>
                  <a:spcAft>
                    <a:spcPts val="600"/>
                  </a:spcAft>
                </a:pPr>
                <a14:m>
                  <m:oMath xmlns:m="http://schemas.openxmlformats.org/officeDocument/2006/math"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𝑁</m:t>
                    </m:r>
                    <m:r>
                      <a:rPr lang="en-IN" sz="24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number of sensors and </a:t>
                </a:r>
                <a:r>
                  <a:rPr lang="en-US" sz="24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M(&lt;N)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the number of sources. </a:t>
                </a:r>
                <a14:m>
                  <m:oMath xmlns:m="http://schemas.openxmlformats.org/officeDocument/2006/math">
                    <m:r>
                      <a:rPr lang="el-GR" sz="24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en-IN" sz="240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ₘ</m:t>
                    </m:r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are the directions of the sources.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27ED28-40FD-B992-B68B-50283F78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93" y="2071315"/>
                <a:ext cx="6713552" cy="4548145"/>
              </a:xfrm>
              <a:prstGeom prst="rect">
                <a:avLst/>
              </a:prstGeom>
              <a:blipFill>
                <a:blip r:embed="rId2"/>
                <a:stretch>
                  <a:fillRect t="-804" r="-2634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 descr="A diagram of a radar system">
            <a:extLst>
              <a:ext uri="{FF2B5EF4-FFF2-40B4-BE49-F238E27FC236}">
                <a16:creationId xmlns:a16="http://schemas.microsoft.com/office/drawing/2014/main" id="{7E551EC9-E4FD-114E-A3E8-D36109C105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6045" y="1911493"/>
            <a:ext cx="4777381" cy="35442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FFC702-435B-F286-525E-06CBC752F3E3}"/>
              </a:ext>
            </a:extLst>
          </p:cNvPr>
          <p:cNvSpPr txBox="1"/>
          <p:nvPr/>
        </p:nvSpPr>
        <p:spPr>
          <a:xfrm>
            <a:off x="7286045" y="5370085"/>
            <a:ext cx="4777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Antenna Array receiving signals from Targets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91E822C-A43E-1D70-6C61-B1B107E75C06}"/>
              </a:ext>
            </a:extLst>
          </p:cNvPr>
          <p:cNvSpPr txBox="1"/>
          <p:nvPr/>
        </p:nvSpPr>
        <p:spPr>
          <a:xfrm>
            <a:off x="313426" y="6582957"/>
            <a:ext cx="114909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source: </a:t>
            </a:r>
            <a:r>
              <a:rPr lang="en-IN" sz="1050" dirty="0">
                <a:effectLst/>
                <a:latin typeface="Calibri" panose="020F0502020204030204" pitchFamily="34" charset="0"/>
                <a:ea typeface="Aptos" panose="020B0004020202020204" pitchFamily="34" charset="0"/>
              </a:rPr>
              <a:t>https://www.researchgate.net/publication/326854927_A_Review_of_Distributed_Algorithms_for_Principal_Component_Analysis </a:t>
            </a:r>
            <a:endParaRPr lang="en-IN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6FE4625-13E8-AB19-693C-A91813684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414" y="3865131"/>
            <a:ext cx="5953956" cy="276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7814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45D37F4E-DDB4-456B-97E0-9937730A03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AAD4820-0FF2-EB38-D9F0-90493857F473}"/>
              </a:ext>
            </a:extLst>
          </p:cNvPr>
          <p:cNvSpPr txBox="1">
            <a:spLocks/>
          </p:cNvSpPr>
          <p:nvPr/>
        </p:nvSpPr>
        <p:spPr>
          <a:xfrm>
            <a:off x="572493" y="238539"/>
            <a:ext cx="11018520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</p:txBody>
      </p:sp>
      <p:sp>
        <p:nvSpPr>
          <p:cNvPr id="50" name="sketchy line">
            <a:extLst>
              <a:ext uri="{FF2B5EF4-FFF2-40B4-BE49-F238E27FC236}">
                <a16:creationId xmlns:a16="http://schemas.microsoft.com/office/drawing/2014/main" id="{B2DD41CD-8F47-4F56-AD12-4E2FF769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C761D1-A98A-948F-23A6-4BC2D348B871}"/>
              </a:ext>
            </a:extLst>
          </p:cNvPr>
          <p:cNvSpPr txBox="1"/>
          <p:nvPr/>
        </p:nvSpPr>
        <p:spPr>
          <a:xfrm>
            <a:off x="572493" y="2071315"/>
            <a:ext cx="6280591" cy="454814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285750" indent="-22860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DOA estimation, sensors, such as antennas or microphones, are arranged in an array.</a:t>
            </a:r>
          </a:p>
          <a:p>
            <a:pPr marL="285750" indent="-22860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estimate the DOAs of the sources, the signal captured by the auxiliary array is first passed through a linear filter h(t) ∈ C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(N−1)×1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 </a:t>
            </a:r>
          </a:p>
          <a:p>
            <a:pPr marL="285750" indent="-22860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Error is given by the equation:</a:t>
            </a:r>
          </a:p>
          <a:p>
            <a:pPr marL="285750" indent="-22860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weight of the entire array is given by:</a:t>
            </a:r>
          </a:p>
          <a:p>
            <a:pPr marL="285750" indent="-22860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 algn="just">
              <a:lnSpc>
                <a:spcPct val="11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error is minimized to obtain the optimal filter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F11186-BC51-DE98-35B3-D06C9011970D}"/>
              </a:ext>
            </a:extLst>
          </p:cNvPr>
          <p:cNvSpPr txBox="1"/>
          <p:nvPr/>
        </p:nvSpPr>
        <p:spPr>
          <a:xfrm>
            <a:off x="6992445" y="5176456"/>
            <a:ext cx="518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C4EF35-09DB-AFC5-E681-5B123A1149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9815" y="4345387"/>
            <a:ext cx="2715004" cy="37152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A90B3F-C144-7533-578E-7D84D50C48C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2501" b="24340"/>
          <a:stretch/>
        </p:blipFill>
        <p:spPr>
          <a:xfrm>
            <a:off x="5049073" y="3563568"/>
            <a:ext cx="1943371" cy="27877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1E55394-3838-7763-208A-AB3CF6BB1E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6052" y="5254578"/>
            <a:ext cx="2362530" cy="23815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1432AC6A-BDDA-72DF-02BE-5C7E209748F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2165" y="2774151"/>
            <a:ext cx="5349814" cy="24023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2C8A3B02-E6BC-490C-EF74-F64A2AF78804}"/>
              </a:ext>
            </a:extLst>
          </p:cNvPr>
          <p:cNvSpPr txBox="1"/>
          <p:nvPr/>
        </p:nvSpPr>
        <p:spPr>
          <a:xfrm>
            <a:off x="313426" y="6582957"/>
            <a:ext cx="114909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source: [1] from references</a:t>
            </a:r>
          </a:p>
        </p:txBody>
      </p:sp>
    </p:spTree>
    <p:extLst>
      <p:ext uri="{BB962C8B-B14F-4D97-AF65-F5344CB8AC3E}">
        <p14:creationId xmlns:p14="http://schemas.microsoft.com/office/powerpoint/2010/main" val="3075687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C98C2DD0-FB1B-37F0-7555-B17AB87AC9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3A079697-2BEC-D5A9-3088-715AB443F8E3}"/>
              </a:ext>
            </a:extLst>
          </p:cNvPr>
          <p:cNvSpPr txBox="1">
            <a:spLocks/>
          </p:cNvSpPr>
          <p:nvPr/>
        </p:nvSpPr>
        <p:spPr>
          <a:xfrm>
            <a:off x="572493" y="238539"/>
            <a:ext cx="11018520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</p:txBody>
      </p:sp>
      <p:sp>
        <p:nvSpPr>
          <p:cNvPr id="4" name="sketchy line">
            <a:extLst>
              <a:ext uri="{FF2B5EF4-FFF2-40B4-BE49-F238E27FC236}">
                <a16:creationId xmlns:a16="http://schemas.microsoft.com/office/drawing/2014/main" id="{572FD6DB-738F-0DD0-A843-0E1C452C9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9447B5-6386-D795-6741-C8BC7BC84851}"/>
              </a:ext>
            </a:extLst>
          </p:cNvPr>
          <p:cNvSpPr txBox="1"/>
          <p:nvPr/>
        </p:nvSpPr>
        <p:spPr>
          <a:xfrm>
            <a:off x="572493" y="2071316"/>
            <a:ext cx="6370918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condition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sz="2200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θ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= 0 is satisfied for all desired source directions.</a:t>
            </a:r>
          </a:p>
          <a:p>
            <a:pPr marL="285750"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 a result, the spatial spectrum is calculated as:</a:t>
            </a:r>
          </a:p>
          <a:p>
            <a:pPr marL="285750"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denominator becomes very large in the source directions. </a:t>
            </a:r>
          </a:p>
          <a:p>
            <a:pPr marL="285750"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Therefore, peaks in the spectrum plotted using the above equation give the directions of the sources.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8F057F6-5778-2E15-6D0B-46CC6AE854A2}"/>
              </a:ext>
            </a:extLst>
          </p:cNvPr>
          <p:cNvSpPr txBox="1"/>
          <p:nvPr/>
        </p:nvSpPr>
        <p:spPr>
          <a:xfrm>
            <a:off x="6992445" y="5186288"/>
            <a:ext cx="518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6016075-7FE4-5D3A-F2B1-62B4681FCD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165" y="2774151"/>
            <a:ext cx="5349814" cy="240230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465DB4B0-4D75-435E-C6CC-ACD4F7C1AA84}"/>
              </a:ext>
            </a:extLst>
          </p:cNvPr>
          <p:cNvSpPr txBox="1"/>
          <p:nvPr/>
        </p:nvSpPr>
        <p:spPr>
          <a:xfrm>
            <a:off x="313426" y="6582957"/>
            <a:ext cx="114909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source: [1] from references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535DCB-DC05-285E-6E4B-0EB2B63C8E1F}"/>
                  </a:ext>
                </a:extLst>
              </p:cNvPr>
              <p:cNvSpPr txBox="1"/>
              <p:nvPr/>
            </p:nvSpPr>
            <p:spPr>
              <a:xfrm>
                <a:off x="572493" y="3429000"/>
                <a:ext cx="60960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  <m:r>
                        <a:rPr lang="en-IN" i="0">
                          <a:latin typeface="Cambria Math" panose="02040503050406030204" pitchFamily="18" charset="0"/>
                        </a:rPr>
                        <m:t> = 1</m:t>
                      </m:r>
                      <m:f>
                        <m:fPr>
                          <m:type m:val="lin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  <m:d>
                        <m:dPr>
                          <m:begChr m:val="|"/>
                          <m:endChr m:val="|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ᴴ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d>
                      <m:r>
                        <a:rPr lang="en-IN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5535DCB-DC05-285E-6E4B-0EB2B63C8E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493" y="3429000"/>
                <a:ext cx="6096000" cy="369332"/>
              </a:xfrm>
              <a:prstGeom prst="rect">
                <a:avLst/>
              </a:prstGeom>
              <a:blipFill>
                <a:blip r:embed="rId3"/>
                <a:stretch>
                  <a:fillRect t="-118333" b="-17833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01719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810A939F-35F7-3AF1-0AC2-38985E8DF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D78170CD-43D9-1209-65FB-ADE12CA4CEA6}"/>
              </a:ext>
            </a:extLst>
          </p:cNvPr>
          <p:cNvSpPr txBox="1">
            <a:spLocks/>
          </p:cNvSpPr>
          <p:nvPr/>
        </p:nvSpPr>
        <p:spPr>
          <a:xfrm>
            <a:off x="572493" y="238539"/>
            <a:ext cx="11018520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</p:txBody>
      </p:sp>
      <p:sp>
        <p:nvSpPr>
          <p:cNvPr id="4" name="sketchy line">
            <a:extLst>
              <a:ext uri="{FF2B5EF4-FFF2-40B4-BE49-F238E27FC236}">
                <a16:creationId xmlns:a16="http://schemas.microsoft.com/office/drawing/2014/main" id="{0E74FF25-8536-B9ED-F658-9B90702F9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170DB02-C96D-2F34-5017-52FF75EA217E}"/>
              </a:ext>
            </a:extLst>
          </p:cNvPr>
          <p:cNvSpPr txBox="1"/>
          <p:nvPr/>
        </p:nvSpPr>
        <p:spPr>
          <a:xfrm>
            <a:off x="572493" y="2071316"/>
            <a:ext cx="6370918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proposed update rule is:</a:t>
            </a:r>
          </a:p>
          <a:p>
            <a:pPr marL="285750"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noise-free error 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is given by:</a:t>
            </a:r>
          </a:p>
          <a:p>
            <a:pPr marL="285750"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noise variance iteratively calculated is given by:</a:t>
            </a:r>
          </a:p>
          <a:p>
            <a:pPr marL="285750"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β is the weighting factor for the variance estimation.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EA96D4-9E83-2F0A-05BF-6C8C171AF1A2}"/>
              </a:ext>
            </a:extLst>
          </p:cNvPr>
          <p:cNvSpPr txBox="1"/>
          <p:nvPr/>
        </p:nvSpPr>
        <p:spPr>
          <a:xfrm>
            <a:off x="6486393" y="3845382"/>
            <a:ext cx="453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FDD2AD-D6F7-5054-40D8-1BB5287C2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165" y="2774151"/>
            <a:ext cx="5349814" cy="24023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C7610C-82C9-54B8-AA2D-A49F78219FD6}"/>
                  </a:ext>
                </a:extLst>
              </p:cNvPr>
              <p:cNvSpPr txBox="1"/>
              <p:nvPr/>
            </p:nvSpPr>
            <p:spPr>
              <a:xfrm>
                <a:off x="313426" y="2387932"/>
                <a:ext cx="6096000" cy="9346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i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–</m:t>
                          </m:r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i="0">
                          <a:latin typeface="Cambria Math" panose="02040503050406030204" pitchFamily="18" charset="0"/>
                        </a:rPr>
                        <m:t> +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IN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n-IN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el-GR"/>
                            <m:t>λ</m:t>
                          </m:r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n-IN">
                              <a:latin typeface="Cambria Math" panose="02040503050406030204" pitchFamily="18" charset="0"/>
                            </a:rPr>
                            <m:t>tan</m:t>
                          </m:r>
                          <m:r>
                            <m:rPr>
                              <m:sty m:val="p"/>
                            </m:rPr>
                            <a:rPr lang="en-IN" b="0" i="0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l-GR"/>
                                <m:t>λ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IN" b="0" i="1" smtClean="0">
                                  <a:latin typeface="Cambria Math" panose="02040503050406030204" pitchFamily="18" charset="0"/>
                                </a:rPr>
                                <m:t>ℜ</m:t>
                              </m:r>
                              <m:d>
                                <m:dPr>
                                  <m:ctrlPr>
                                    <a:rPr lang="en-I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b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𝑛𝑓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I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</m:d>
                                </m:e>
                              </m:d>
                            </m:e>
                          </m:d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𝑠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IN" i="0">
                                  <a:latin typeface="Cambria Math" panose="02040503050406030204" pitchFamily="18" charset="0"/>
                                </a:rPr>
                                <m:t>ᴴ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d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.</m:t>
                          </m:r>
                        </m:den>
                      </m:f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3C7610C-82C9-54B8-AA2D-A49F78219F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426" y="2387932"/>
                <a:ext cx="6096000" cy="93461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FB504D-6A52-00BD-1ACE-0D36AF66B14B}"/>
                  </a:ext>
                </a:extLst>
              </p:cNvPr>
              <p:cNvSpPr txBox="1"/>
              <p:nvPr/>
            </p:nvSpPr>
            <p:spPr>
              <a:xfrm>
                <a:off x="534743" y="3868278"/>
                <a:ext cx="6096000" cy="5068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IN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𝑛𝑓</m:t>
                          </m:r>
                        </m:sub>
                      </m:sSub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i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𝑠𝑖𝑔𝑛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𝑒</m:t>
                          </m:r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IN" i="0">
                          <a:latin typeface="Cambria Math" panose="02040503050406030204" pitchFamily="18" charset="0"/>
                        </a:rPr>
                        <m:t> ·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𝑚𝑎𝑥</m:t>
                      </m:r>
                      <m:d>
                        <m:dPr>
                          <m:ctrlPr>
                            <a:rPr lang="en-IN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e>
                          <m:d>
                            <m:dPr>
                              <m:ctrlPr>
                                <a:rPr lang="en-IN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  <m:e>
                          <m:r>
                            <a:rPr lang="en-IN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– </m:t>
                          </m:r>
                          <m:rad>
                            <m:radPr>
                              <m:degHide m:val="on"/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d>
                                <m:dPr>
                                  <m:ctrlPr>
                                    <a:rPr lang="en-I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IN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rad>
                          <m:r>
                            <a:rPr lang="en-IN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IN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EFB504D-6A52-00BD-1ACE-0D36AF66B1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743" y="3868278"/>
                <a:ext cx="6096000" cy="50687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B418A5-8431-134E-34D1-494A679E0461}"/>
                  </a:ext>
                </a:extLst>
              </p:cNvPr>
              <p:cNvSpPr txBox="1"/>
              <p:nvPr/>
            </p:nvSpPr>
            <p:spPr>
              <a:xfrm>
                <a:off x="1048833" y="4960242"/>
                <a:ext cx="6096000" cy="411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IN" i="1" smtClean="0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 + </m:t>
                          </m:r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IN" i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IN" i="1">
                          <a:latin typeface="Cambria Math" panose="02040503050406030204" pitchFamily="18" charset="0"/>
                        </a:rPr>
                        <m:t>𝑞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IN" i="0">
                          <a:latin typeface="Cambria Math" panose="02040503050406030204" pitchFamily="18" charset="0"/>
                        </a:rPr>
                        <m:t> + </m:t>
                      </m:r>
                      <m:d>
                        <m:dPr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IN" i="0">
                              <a:latin typeface="Cambria Math" panose="02040503050406030204" pitchFamily="18" charset="0"/>
                            </a:rPr>
                            <m:t> – </m:t>
                          </m:r>
                          <m:r>
                            <a:rPr lang="en-IN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IN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IN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𝑛𝑓</m:t>
                              </m:r>
                            </m:sub>
                          </m:sSub>
                          <m:d>
                            <m:dPr>
                              <m:ctrlPr>
                                <a:rPr lang="en-I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IN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e>
                      </m:d>
                      <m:r>
                        <a:rPr lang="en-IN" i="0">
                          <a:latin typeface="Cambria Math" panose="02040503050406030204" pitchFamily="18" charset="0"/>
                        </a:rPr>
                        <m:t>²</m:t>
                      </m:r>
                      <m:r>
                        <a:rPr lang="en-IN" i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IN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6B418A5-8431-134E-34D1-494A679E04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8833" y="4960242"/>
                <a:ext cx="6096000" cy="411331"/>
              </a:xfrm>
              <a:prstGeom prst="rect">
                <a:avLst/>
              </a:prstGeom>
              <a:blipFill>
                <a:blip r:embed="rId5"/>
                <a:stretch>
                  <a:fillRect b="-8955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CF657F74-F8ED-1192-2C16-D6A4AED0B15D}"/>
              </a:ext>
            </a:extLst>
          </p:cNvPr>
          <p:cNvSpPr txBox="1"/>
          <p:nvPr/>
        </p:nvSpPr>
        <p:spPr>
          <a:xfrm>
            <a:off x="313426" y="6582957"/>
            <a:ext cx="114909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source: [1] from references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F51113-CB20-2EA4-7FAE-2924261C2FD6}"/>
              </a:ext>
            </a:extLst>
          </p:cNvPr>
          <p:cNvSpPr txBox="1"/>
          <p:nvPr/>
        </p:nvSpPr>
        <p:spPr>
          <a:xfrm>
            <a:off x="6992445" y="5176456"/>
            <a:ext cx="518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3013931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C8576650-6952-85E7-36EA-3701D738A8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656C597-2AC9-6AED-FB8D-98F22024ACA9}"/>
              </a:ext>
            </a:extLst>
          </p:cNvPr>
          <p:cNvSpPr txBox="1">
            <a:spLocks/>
          </p:cNvSpPr>
          <p:nvPr/>
        </p:nvSpPr>
        <p:spPr>
          <a:xfrm>
            <a:off x="572493" y="238539"/>
            <a:ext cx="11018520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Methodology:</a:t>
            </a:r>
          </a:p>
        </p:txBody>
      </p:sp>
      <p:sp>
        <p:nvSpPr>
          <p:cNvPr id="4" name="sketchy line">
            <a:extLst>
              <a:ext uri="{FF2B5EF4-FFF2-40B4-BE49-F238E27FC236}">
                <a16:creationId xmlns:a16="http://schemas.microsoft.com/office/drawing/2014/main" id="{8E4EEEFC-0CFF-896F-622D-B4155449CD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6A8DEC-CF0E-06B4-6FA1-88286A5421A9}"/>
              </a:ext>
            </a:extLst>
          </p:cNvPr>
          <p:cNvSpPr txBox="1"/>
          <p:nvPr/>
        </p:nvSpPr>
        <p:spPr>
          <a:xfrm>
            <a:off x="572493" y="2248297"/>
            <a:ext cx="6259672" cy="411917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adaptive algorithm will not be able to filter the uncorrelated components between the reference sensor and the auxiliary array.</a:t>
            </a:r>
          </a:p>
          <a:p>
            <a:pPr marL="285750"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reference noise-free error converges to the noise variance of the auxiliary sensors. Because noise is uncorrelated.</a:t>
            </a:r>
          </a:p>
          <a:p>
            <a:pPr marL="285750" indent="-22860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justifies the estimation of the noise using     |</a:t>
            </a:r>
            <a:r>
              <a:rPr lang="en-US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sz="2200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nf</a:t>
            </a:r>
            <a:r>
              <a:rPr lang="en-US" sz="2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(t)|</a:t>
            </a:r>
            <a:r>
              <a:rPr lang="en-US" sz="2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82C793-C301-C0EF-8D31-AC70505CC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2165" y="2774151"/>
            <a:ext cx="5349814" cy="24023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EC6D706-A4C3-5328-CA4D-EE0A3F82C379}"/>
              </a:ext>
            </a:extLst>
          </p:cNvPr>
          <p:cNvSpPr txBox="1"/>
          <p:nvPr/>
        </p:nvSpPr>
        <p:spPr>
          <a:xfrm>
            <a:off x="313426" y="6582957"/>
            <a:ext cx="11490933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0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source: [1] from references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DFCF82-7F4E-C04C-6B90-83B96D8ECCD9}"/>
              </a:ext>
            </a:extLst>
          </p:cNvPr>
          <p:cNvSpPr txBox="1"/>
          <p:nvPr/>
        </p:nvSpPr>
        <p:spPr>
          <a:xfrm>
            <a:off x="6992445" y="5176456"/>
            <a:ext cx="51895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2680167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52177-347C-2FA4-B4A3-E8DE635036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E425EECF-075F-A556-E1A3-1E48DC9B5D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2BCA2BF-B4DC-3C03-F491-D65E36C7898B}"/>
              </a:ext>
            </a:extLst>
          </p:cNvPr>
          <p:cNvSpPr txBox="1">
            <a:spLocks/>
          </p:cNvSpPr>
          <p:nvPr/>
        </p:nvSpPr>
        <p:spPr>
          <a:xfrm>
            <a:off x="572493" y="238539"/>
            <a:ext cx="11018520" cy="143441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Cost Functions:</a:t>
            </a:r>
          </a:p>
        </p:txBody>
      </p:sp>
      <p:sp>
        <p:nvSpPr>
          <p:cNvPr id="4" name="sketchy line">
            <a:extLst>
              <a:ext uri="{FF2B5EF4-FFF2-40B4-BE49-F238E27FC236}">
                <a16:creationId xmlns:a16="http://schemas.microsoft.com/office/drawing/2014/main" id="{3C943F15-1A2E-0C65-A984-DD60961241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493" y="1681544"/>
            <a:ext cx="10972800" cy="18288"/>
          </a:xfrm>
          <a:custGeom>
            <a:avLst/>
            <a:gdLst>
              <a:gd name="connsiteX0" fmla="*/ 0 w 10972800"/>
              <a:gd name="connsiteY0" fmla="*/ 0 h 18288"/>
              <a:gd name="connsiteX1" fmla="*/ 356616 w 10972800"/>
              <a:gd name="connsiteY1" fmla="*/ 0 h 18288"/>
              <a:gd name="connsiteX2" fmla="*/ 1042416 w 10972800"/>
              <a:gd name="connsiteY2" fmla="*/ 0 h 18288"/>
              <a:gd name="connsiteX3" fmla="*/ 1947672 w 10972800"/>
              <a:gd name="connsiteY3" fmla="*/ 0 h 18288"/>
              <a:gd name="connsiteX4" fmla="*/ 2633472 w 10972800"/>
              <a:gd name="connsiteY4" fmla="*/ 0 h 18288"/>
              <a:gd name="connsiteX5" fmla="*/ 2990088 w 10972800"/>
              <a:gd name="connsiteY5" fmla="*/ 0 h 18288"/>
              <a:gd name="connsiteX6" fmla="*/ 3456432 w 10972800"/>
              <a:gd name="connsiteY6" fmla="*/ 0 h 18288"/>
              <a:gd name="connsiteX7" fmla="*/ 4361688 w 10972800"/>
              <a:gd name="connsiteY7" fmla="*/ 0 h 18288"/>
              <a:gd name="connsiteX8" fmla="*/ 5266944 w 10972800"/>
              <a:gd name="connsiteY8" fmla="*/ 0 h 18288"/>
              <a:gd name="connsiteX9" fmla="*/ 6172200 w 10972800"/>
              <a:gd name="connsiteY9" fmla="*/ 0 h 18288"/>
              <a:gd name="connsiteX10" fmla="*/ 6528816 w 10972800"/>
              <a:gd name="connsiteY10" fmla="*/ 0 h 18288"/>
              <a:gd name="connsiteX11" fmla="*/ 7214616 w 10972800"/>
              <a:gd name="connsiteY11" fmla="*/ 0 h 18288"/>
              <a:gd name="connsiteX12" fmla="*/ 7790688 w 10972800"/>
              <a:gd name="connsiteY12" fmla="*/ 0 h 18288"/>
              <a:gd name="connsiteX13" fmla="*/ 8147304 w 10972800"/>
              <a:gd name="connsiteY13" fmla="*/ 0 h 18288"/>
              <a:gd name="connsiteX14" fmla="*/ 9052560 w 10972800"/>
              <a:gd name="connsiteY14" fmla="*/ 0 h 18288"/>
              <a:gd name="connsiteX15" fmla="*/ 9409176 w 10972800"/>
              <a:gd name="connsiteY15" fmla="*/ 0 h 18288"/>
              <a:gd name="connsiteX16" fmla="*/ 9765792 w 10972800"/>
              <a:gd name="connsiteY16" fmla="*/ 0 h 18288"/>
              <a:gd name="connsiteX17" fmla="*/ 10341864 w 10972800"/>
              <a:gd name="connsiteY17" fmla="*/ 0 h 18288"/>
              <a:gd name="connsiteX18" fmla="*/ 10972800 w 10972800"/>
              <a:gd name="connsiteY18" fmla="*/ 0 h 18288"/>
              <a:gd name="connsiteX19" fmla="*/ 10972800 w 10972800"/>
              <a:gd name="connsiteY19" fmla="*/ 18288 h 18288"/>
              <a:gd name="connsiteX20" fmla="*/ 10177272 w 10972800"/>
              <a:gd name="connsiteY20" fmla="*/ 18288 h 18288"/>
              <a:gd name="connsiteX21" fmla="*/ 9820656 w 10972800"/>
              <a:gd name="connsiteY21" fmla="*/ 18288 h 18288"/>
              <a:gd name="connsiteX22" fmla="*/ 9464040 w 10972800"/>
              <a:gd name="connsiteY22" fmla="*/ 18288 h 18288"/>
              <a:gd name="connsiteX23" fmla="*/ 8778240 w 10972800"/>
              <a:gd name="connsiteY23" fmla="*/ 18288 h 18288"/>
              <a:gd name="connsiteX24" fmla="*/ 8421624 w 10972800"/>
              <a:gd name="connsiteY24" fmla="*/ 18288 h 18288"/>
              <a:gd name="connsiteX25" fmla="*/ 7735824 w 10972800"/>
              <a:gd name="connsiteY25" fmla="*/ 18288 h 18288"/>
              <a:gd name="connsiteX26" fmla="*/ 6940296 w 10972800"/>
              <a:gd name="connsiteY26" fmla="*/ 18288 h 18288"/>
              <a:gd name="connsiteX27" fmla="*/ 6254496 w 10972800"/>
              <a:gd name="connsiteY27" fmla="*/ 18288 h 18288"/>
              <a:gd name="connsiteX28" fmla="*/ 5458968 w 10972800"/>
              <a:gd name="connsiteY28" fmla="*/ 18288 h 18288"/>
              <a:gd name="connsiteX29" fmla="*/ 4663440 w 10972800"/>
              <a:gd name="connsiteY29" fmla="*/ 18288 h 18288"/>
              <a:gd name="connsiteX30" fmla="*/ 4306824 w 10972800"/>
              <a:gd name="connsiteY30" fmla="*/ 18288 h 18288"/>
              <a:gd name="connsiteX31" fmla="*/ 3840480 w 10972800"/>
              <a:gd name="connsiteY31" fmla="*/ 18288 h 18288"/>
              <a:gd name="connsiteX32" fmla="*/ 3264408 w 10972800"/>
              <a:gd name="connsiteY32" fmla="*/ 18288 h 18288"/>
              <a:gd name="connsiteX33" fmla="*/ 2578608 w 10972800"/>
              <a:gd name="connsiteY33" fmla="*/ 18288 h 18288"/>
              <a:gd name="connsiteX34" fmla="*/ 1673352 w 10972800"/>
              <a:gd name="connsiteY34" fmla="*/ 18288 h 18288"/>
              <a:gd name="connsiteX35" fmla="*/ 877824 w 10972800"/>
              <a:gd name="connsiteY35" fmla="*/ 18288 h 18288"/>
              <a:gd name="connsiteX36" fmla="*/ 0 w 10972800"/>
              <a:gd name="connsiteY36" fmla="*/ 18288 h 18288"/>
              <a:gd name="connsiteX37" fmla="*/ 0 w 10972800"/>
              <a:gd name="connsiteY37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0972800" h="18288" fill="none" extrusionOk="0">
                <a:moveTo>
                  <a:pt x="0" y="0"/>
                </a:moveTo>
                <a:cubicBezTo>
                  <a:pt x="165916" y="-1866"/>
                  <a:pt x="188720" y="13756"/>
                  <a:pt x="356616" y="0"/>
                </a:cubicBezTo>
                <a:cubicBezTo>
                  <a:pt x="524512" y="-13756"/>
                  <a:pt x="734781" y="8922"/>
                  <a:pt x="1042416" y="0"/>
                </a:cubicBezTo>
                <a:cubicBezTo>
                  <a:pt x="1350051" y="-8922"/>
                  <a:pt x="1595982" y="-26315"/>
                  <a:pt x="1947672" y="0"/>
                </a:cubicBezTo>
                <a:cubicBezTo>
                  <a:pt x="2299362" y="26315"/>
                  <a:pt x="2292691" y="-19526"/>
                  <a:pt x="2633472" y="0"/>
                </a:cubicBezTo>
                <a:cubicBezTo>
                  <a:pt x="2974253" y="19526"/>
                  <a:pt x="2857309" y="10773"/>
                  <a:pt x="2990088" y="0"/>
                </a:cubicBezTo>
                <a:cubicBezTo>
                  <a:pt x="3122867" y="-10773"/>
                  <a:pt x="3359343" y="7194"/>
                  <a:pt x="3456432" y="0"/>
                </a:cubicBezTo>
                <a:cubicBezTo>
                  <a:pt x="3553521" y="-7194"/>
                  <a:pt x="4136258" y="5108"/>
                  <a:pt x="4361688" y="0"/>
                </a:cubicBezTo>
                <a:cubicBezTo>
                  <a:pt x="4587118" y="-5108"/>
                  <a:pt x="4992424" y="-42958"/>
                  <a:pt x="5266944" y="0"/>
                </a:cubicBezTo>
                <a:cubicBezTo>
                  <a:pt x="5541464" y="42958"/>
                  <a:pt x="5882966" y="-3430"/>
                  <a:pt x="6172200" y="0"/>
                </a:cubicBezTo>
                <a:cubicBezTo>
                  <a:pt x="6461434" y="3430"/>
                  <a:pt x="6432127" y="6688"/>
                  <a:pt x="6528816" y="0"/>
                </a:cubicBezTo>
                <a:cubicBezTo>
                  <a:pt x="6625505" y="-6688"/>
                  <a:pt x="6916805" y="-436"/>
                  <a:pt x="7214616" y="0"/>
                </a:cubicBezTo>
                <a:cubicBezTo>
                  <a:pt x="7512427" y="436"/>
                  <a:pt x="7626159" y="-6909"/>
                  <a:pt x="7790688" y="0"/>
                </a:cubicBezTo>
                <a:cubicBezTo>
                  <a:pt x="7955217" y="6909"/>
                  <a:pt x="8048891" y="15307"/>
                  <a:pt x="8147304" y="0"/>
                </a:cubicBezTo>
                <a:cubicBezTo>
                  <a:pt x="8245717" y="-15307"/>
                  <a:pt x="8645618" y="-11734"/>
                  <a:pt x="9052560" y="0"/>
                </a:cubicBezTo>
                <a:cubicBezTo>
                  <a:pt x="9459502" y="11734"/>
                  <a:pt x="9320584" y="8388"/>
                  <a:pt x="9409176" y="0"/>
                </a:cubicBezTo>
                <a:cubicBezTo>
                  <a:pt x="9497768" y="-8388"/>
                  <a:pt x="9644192" y="8379"/>
                  <a:pt x="9765792" y="0"/>
                </a:cubicBezTo>
                <a:cubicBezTo>
                  <a:pt x="9887392" y="-8379"/>
                  <a:pt x="10105220" y="-12663"/>
                  <a:pt x="10341864" y="0"/>
                </a:cubicBezTo>
                <a:cubicBezTo>
                  <a:pt x="10578508" y="12663"/>
                  <a:pt x="10773103" y="-5786"/>
                  <a:pt x="10972800" y="0"/>
                </a:cubicBezTo>
                <a:cubicBezTo>
                  <a:pt x="10972146" y="8818"/>
                  <a:pt x="10972240" y="13823"/>
                  <a:pt x="10972800" y="18288"/>
                </a:cubicBezTo>
                <a:cubicBezTo>
                  <a:pt x="10588778" y="31598"/>
                  <a:pt x="10543381" y="-12698"/>
                  <a:pt x="10177272" y="18288"/>
                </a:cubicBezTo>
                <a:cubicBezTo>
                  <a:pt x="9811163" y="49274"/>
                  <a:pt x="9996817" y="25662"/>
                  <a:pt x="9820656" y="18288"/>
                </a:cubicBezTo>
                <a:cubicBezTo>
                  <a:pt x="9644495" y="10914"/>
                  <a:pt x="9607007" y="31631"/>
                  <a:pt x="9464040" y="18288"/>
                </a:cubicBezTo>
                <a:cubicBezTo>
                  <a:pt x="9321073" y="4945"/>
                  <a:pt x="9114189" y="28940"/>
                  <a:pt x="8778240" y="18288"/>
                </a:cubicBezTo>
                <a:cubicBezTo>
                  <a:pt x="8442291" y="7636"/>
                  <a:pt x="8594763" y="987"/>
                  <a:pt x="8421624" y="18288"/>
                </a:cubicBezTo>
                <a:cubicBezTo>
                  <a:pt x="8248485" y="35589"/>
                  <a:pt x="7929515" y="37573"/>
                  <a:pt x="7735824" y="18288"/>
                </a:cubicBezTo>
                <a:cubicBezTo>
                  <a:pt x="7542133" y="-997"/>
                  <a:pt x="7252504" y="33858"/>
                  <a:pt x="6940296" y="18288"/>
                </a:cubicBezTo>
                <a:cubicBezTo>
                  <a:pt x="6628088" y="2718"/>
                  <a:pt x="6528503" y="48389"/>
                  <a:pt x="6254496" y="18288"/>
                </a:cubicBezTo>
                <a:cubicBezTo>
                  <a:pt x="5980489" y="-11813"/>
                  <a:pt x="5695784" y="-3740"/>
                  <a:pt x="5458968" y="18288"/>
                </a:cubicBezTo>
                <a:cubicBezTo>
                  <a:pt x="5222152" y="40316"/>
                  <a:pt x="5010751" y="19095"/>
                  <a:pt x="4663440" y="18288"/>
                </a:cubicBezTo>
                <a:cubicBezTo>
                  <a:pt x="4316129" y="17481"/>
                  <a:pt x="4425552" y="1606"/>
                  <a:pt x="4306824" y="18288"/>
                </a:cubicBezTo>
                <a:cubicBezTo>
                  <a:pt x="4188096" y="34970"/>
                  <a:pt x="3941535" y="7481"/>
                  <a:pt x="3840480" y="18288"/>
                </a:cubicBezTo>
                <a:cubicBezTo>
                  <a:pt x="3739425" y="29095"/>
                  <a:pt x="3402388" y="17641"/>
                  <a:pt x="3264408" y="18288"/>
                </a:cubicBezTo>
                <a:cubicBezTo>
                  <a:pt x="3126428" y="18935"/>
                  <a:pt x="2776779" y="9983"/>
                  <a:pt x="2578608" y="18288"/>
                </a:cubicBezTo>
                <a:cubicBezTo>
                  <a:pt x="2380437" y="26593"/>
                  <a:pt x="1909468" y="25818"/>
                  <a:pt x="1673352" y="18288"/>
                </a:cubicBezTo>
                <a:cubicBezTo>
                  <a:pt x="1437236" y="10758"/>
                  <a:pt x="1131180" y="49884"/>
                  <a:pt x="877824" y="18288"/>
                </a:cubicBezTo>
                <a:cubicBezTo>
                  <a:pt x="624468" y="-13308"/>
                  <a:pt x="206753" y="2195"/>
                  <a:pt x="0" y="18288"/>
                </a:cubicBezTo>
                <a:cubicBezTo>
                  <a:pt x="313" y="10654"/>
                  <a:pt x="-263" y="4056"/>
                  <a:pt x="0" y="0"/>
                </a:cubicBezTo>
                <a:close/>
              </a:path>
              <a:path w="10972800" h="18288" stroke="0" extrusionOk="0">
                <a:moveTo>
                  <a:pt x="0" y="0"/>
                </a:moveTo>
                <a:cubicBezTo>
                  <a:pt x="164017" y="-17675"/>
                  <a:pt x="309425" y="9913"/>
                  <a:pt x="466344" y="0"/>
                </a:cubicBezTo>
                <a:cubicBezTo>
                  <a:pt x="623263" y="-9913"/>
                  <a:pt x="659300" y="-14524"/>
                  <a:pt x="822960" y="0"/>
                </a:cubicBezTo>
                <a:cubicBezTo>
                  <a:pt x="986620" y="14524"/>
                  <a:pt x="1105222" y="-16481"/>
                  <a:pt x="1289304" y="0"/>
                </a:cubicBezTo>
                <a:cubicBezTo>
                  <a:pt x="1473386" y="16481"/>
                  <a:pt x="1693223" y="26161"/>
                  <a:pt x="1975104" y="0"/>
                </a:cubicBezTo>
                <a:cubicBezTo>
                  <a:pt x="2256985" y="-26161"/>
                  <a:pt x="2435781" y="23061"/>
                  <a:pt x="2770632" y="0"/>
                </a:cubicBezTo>
                <a:cubicBezTo>
                  <a:pt x="3105483" y="-23061"/>
                  <a:pt x="3247479" y="-44011"/>
                  <a:pt x="3675888" y="0"/>
                </a:cubicBezTo>
                <a:cubicBezTo>
                  <a:pt x="4104297" y="44011"/>
                  <a:pt x="4280918" y="4017"/>
                  <a:pt x="4581144" y="0"/>
                </a:cubicBezTo>
                <a:cubicBezTo>
                  <a:pt x="4881370" y="-4017"/>
                  <a:pt x="5021699" y="-11889"/>
                  <a:pt x="5157216" y="0"/>
                </a:cubicBezTo>
                <a:cubicBezTo>
                  <a:pt x="5292733" y="11889"/>
                  <a:pt x="5603398" y="-17698"/>
                  <a:pt x="5952744" y="0"/>
                </a:cubicBezTo>
                <a:cubicBezTo>
                  <a:pt x="6302090" y="17698"/>
                  <a:pt x="6353093" y="-11909"/>
                  <a:pt x="6638544" y="0"/>
                </a:cubicBezTo>
                <a:cubicBezTo>
                  <a:pt x="6923995" y="11909"/>
                  <a:pt x="7053404" y="21630"/>
                  <a:pt x="7214616" y="0"/>
                </a:cubicBezTo>
                <a:cubicBezTo>
                  <a:pt x="7375828" y="-21630"/>
                  <a:pt x="7837963" y="3886"/>
                  <a:pt x="8010144" y="0"/>
                </a:cubicBezTo>
                <a:cubicBezTo>
                  <a:pt x="8182325" y="-3886"/>
                  <a:pt x="8224183" y="16009"/>
                  <a:pt x="8366760" y="0"/>
                </a:cubicBezTo>
                <a:cubicBezTo>
                  <a:pt x="8509337" y="-16009"/>
                  <a:pt x="8687920" y="-5720"/>
                  <a:pt x="8942832" y="0"/>
                </a:cubicBezTo>
                <a:cubicBezTo>
                  <a:pt x="9197744" y="5720"/>
                  <a:pt x="9368437" y="20479"/>
                  <a:pt x="9628632" y="0"/>
                </a:cubicBezTo>
                <a:cubicBezTo>
                  <a:pt x="9888827" y="-20479"/>
                  <a:pt x="10560858" y="-20746"/>
                  <a:pt x="10972800" y="0"/>
                </a:cubicBezTo>
                <a:cubicBezTo>
                  <a:pt x="10972186" y="5722"/>
                  <a:pt x="10972980" y="12495"/>
                  <a:pt x="10972800" y="18288"/>
                </a:cubicBezTo>
                <a:cubicBezTo>
                  <a:pt x="10786146" y="12536"/>
                  <a:pt x="10623717" y="14033"/>
                  <a:pt x="10506456" y="18288"/>
                </a:cubicBezTo>
                <a:cubicBezTo>
                  <a:pt x="10389195" y="22543"/>
                  <a:pt x="10296178" y="20107"/>
                  <a:pt x="10149840" y="18288"/>
                </a:cubicBezTo>
                <a:cubicBezTo>
                  <a:pt x="10003502" y="16469"/>
                  <a:pt x="9767530" y="28891"/>
                  <a:pt x="9464040" y="18288"/>
                </a:cubicBezTo>
                <a:cubicBezTo>
                  <a:pt x="9160550" y="7685"/>
                  <a:pt x="9229050" y="2659"/>
                  <a:pt x="8997696" y="18288"/>
                </a:cubicBezTo>
                <a:cubicBezTo>
                  <a:pt x="8766342" y="33917"/>
                  <a:pt x="8340136" y="34864"/>
                  <a:pt x="8092440" y="18288"/>
                </a:cubicBezTo>
                <a:cubicBezTo>
                  <a:pt x="7844744" y="1712"/>
                  <a:pt x="7863720" y="27405"/>
                  <a:pt x="7735824" y="18288"/>
                </a:cubicBezTo>
                <a:cubicBezTo>
                  <a:pt x="7607928" y="9171"/>
                  <a:pt x="7323619" y="461"/>
                  <a:pt x="7050024" y="18288"/>
                </a:cubicBezTo>
                <a:cubicBezTo>
                  <a:pt x="6776429" y="36115"/>
                  <a:pt x="6787899" y="28206"/>
                  <a:pt x="6693408" y="18288"/>
                </a:cubicBezTo>
                <a:cubicBezTo>
                  <a:pt x="6598917" y="8370"/>
                  <a:pt x="6395231" y="19114"/>
                  <a:pt x="6227064" y="18288"/>
                </a:cubicBezTo>
                <a:cubicBezTo>
                  <a:pt x="6058897" y="17462"/>
                  <a:pt x="5618582" y="1091"/>
                  <a:pt x="5431536" y="18288"/>
                </a:cubicBezTo>
                <a:cubicBezTo>
                  <a:pt x="5244490" y="35485"/>
                  <a:pt x="4729797" y="-9650"/>
                  <a:pt x="4526280" y="18288"/>
                </a:cubicBezTo>
                <a:cubicBezTo>
                  <a:pt x="4322763" y="46226"/>
                  <a:pt x="4216797" y="756"/>
                  <a:pt x="4059936" y="18288"/>
                </a:cubicBezTo>
                <a:cubicBezTo>
                  <a:pt x="3903075" y="35820"/>
                  <a:pt x="3537912" y="42098"/>
                  <a:pt x="3374136" y="18288"/>
                </a:cubicBezTo>
                <a:cubicBezTo>
                  <a:pt x="3210360" y="-5522"/>
                  <a:pt x="3126842" y="39135"/>
                  <a:pt x="2907792" y="18288"/>
                </a:cubicBezTo>
                <a:cubicBezTo>
                  <a:pt x="2688742" y="-2559"/>
                  <a:pt x="2490436" y="34100"/>
                  <a:pt x="2112264" y="18288"/>
                </a:cubicBezTo>
                <a:cubicBezTo>
                  <a:pt x="1734092" y="2476"/>
                  <a:pt x="1744622" y="-7274"/>
                  <a:pt x="1536192" y="18288"/>
                </a:cubicBezTo>
                <a:cubicBezTo>
                  <a:pt x="1327762" y="43850"/>
                  <a:pt x="1189025" y="6435"/>
                  <a:pt x="1069848" y="18288"/>
                </a:cubicBezTo>
                <a:cubicBezTo>
                  <a:pt x="950671" y="30141"/>
                  <a:pt x="858345" y="33684"/>
                  <a:pt x="713232" y="18288"/>
                </a:cubicBezTo>
                <a:cubicBezTo>
                  <a:pt x="568119" y="2892"/>
                  <a:pt x="250292" y="5410"/>
                  <a:pt x="0" y="18288"/>
                </a:cubicBezTo>
                <a:cubicBezTo>
                  <a:pt x="465" y="13062"/>
                  <a:pt x="-894" y="9029"/>
                  <a:pt x="0" y="0"/>
                </a:cubicBezTo>
                <a:close/>
              </a:path>
            </a:pathLst>
          </a:custGeom>
          <a:solidFill>
            <a:schemeClr val="accent2">
              <a:alpha val="75000"/>
            </a:schemeClr>
          </a:solidFill>
          <a:ln w="44450" cap="rnd">
            <a:solidFill>
              <a:schemeClr val="accent2">
                <a:alpha val="75000"/>
              </a:schemeClr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126318A2-1EEC-6636-C90D-901F6F5824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164473"/>
                  </p:ext>
                </p:extLst>
              </p:nvPr>
            </p:nvGraphicFramePr>
            <p:xfrm>
              <a:off x="526773" y="1929781"/>
              <a:ext cx="11018520" cy="44404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72840">
                      <a:extLst>
                        <a:ext uri="{9D8B030D-6E8A-4147-A177-3AD203B41FA5}">
                          <a16:colId xmlns:a16="http://schemas.microsoft.com/office/drawing/2014/main" val="2668423547"/>
                        </a:ext>
                      </a:extLst>
                    </a:gridCol>
                    <a:gridCol w="3449884">
                      <a:extLst>
                        <a:ext uri="{9D8B030D-6E8A-4147-A177-3AD203B41FA5}">
                          <a16:colId xmlns:a16="http://schemas.microsoft.com/office/drawing/2014/main" val="2689212574"/>
                        </a:ext>
                      </a:extLst>
                    </a:gridCol>
                    <a:gridCol w="3895796">
                      <a:extLst>
                        <a:ext uri="{9D8B030D-6E8A-4147-A177-3AD203B41FA5}">
                          <a16:colId xmlns:a16="http://schemas.microsoft.com/office/drawing/2014/main" val="725804328"/>
                        </a:ext>
                      </a:extLst>
                    </a:gridCol>
                  </a:tblGrid>
                  <a:tr h="5382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Feature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NLMS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Log-Cosh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1303821"/>
                      </a:ext>
                    </a:extLst>
                  </a:tr>
                  <a:tr h="5382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Cost Function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𝑛𝑙𝑚𝑠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sSup>
                                  <m:sSup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|</m:t>
                                    </m:r>
                                  </m:e>
                                  <m:sup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e>
                                  <m:sub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𝑙𝑐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IN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r>
                                  <a:rPr lang="en-IN" b="0" i="1" smtClean="0">
                                    <a:latin typeface="Cambria Math" panose="02040503050406030204" pitchFamily="18" charset="0"/>
                                  </a:rPr>
                                  <m:t>=1/</m:t>
                                </m:r>
                                <m:r>
                                  <m:rPr>
                                    <m:nor/>
                                  </m:rPr>
                                  <a:rPr lang="el-GR" smtClean="0"/>
                                  <m:t>λ</m:t>
                                </m:r>
                                <m:r>
                                  <m:rPr>
                                    <m:nor/>
                                  </m:rPr>
                                  <a:rPr lang="en-IN" b="0" i="0" smtClean="0"/>
                                  <m:t>.</m:t>
                                </m:r>
                                <m:r>
                                  <m:rPr>
                                    <m:nor/>
                                  </m:rPr>
                                  <a:rPr lang="en-IN" b="0" i="0" smtClean="0"/>
                                  <m:t>log</m:t>
                                </m:r>
                                <m:d>
                                  <m:dPr>
                                    <m:ctrlP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IN" b="0" i="1" smtClean="0">
                                        <a:latin typeface="Cambria Math" panose="02040503050406030204" pitchFamily="18" charset="0"/>
                                      </a:rPr>
                                      <m:t>𝑐𝑜𝑠h</m:t>
                                    </m:r>
                                    <m:d>
                                      <m:dPr>
                                        <m:ctrlP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m:rPr>
                                            <m:nor/>
                                          </m:rPr>
                                          <a:rPr lang="el-GR" smtClean="0"/>
                                          <m:t>λ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</a:rPr>
                                          <m:t>.</m:t>
                                        </m:r>
                                        <m:r>
                                          <a:rPr lang="en-IN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ℜ</m:t>
                                        </m:r>
                                        <m:d>
                                          <m:dPr>
                                            <m:ctrlP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IN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𝑒</m:t>
                                            </m:r>
                                            <m:d>
                                              <m:dPr>
                                                <m:ctrlP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IN" b="0" i="1" smtClean="0">
                                                    <a:latin typeface="Cambria Math" panose="02040503050406030204" pitchFamily="18" charset="0"/>
                                                    <a:ea typeface="Cambria Math" panose="02040503050406030204" pitchFamily="18" charset="0"/>
                                                  </a:rPr>
                                                  <m:t>𝑛</m:t>
                                                </m:r>
                                              </m:e>
                                            </m:d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en-IN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0773507"/>
                      </a:ext>
                    </a:extLst>
                  </a:tr>
                  <a:tr h="9291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Noise Robustness</a:t>
                          </a:r>
                          <a:endParaRPr lang="en-IN" dirty="0"/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Low (sensitive to outliers)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High (resistant to outliers)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5421135"/>
                      </a:ext>
                    </a:extLst>
                  </a:tr>
                  <a:tr h="9291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/>
                            <a:t>Computational Simplicity</a:t>
                          </a:r>
                          <a:endParaRPr lang="en-IN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Very simple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Slightly more complex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92047"/>
                      </a:ext>
                    </a:extLst>
                  </a:tr>
                  <a:tr h="5382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/>
                            <a:t>Gradient Behavior</a:t>
                          </a:r>
                          <a:endParaRPr lang="en-IN"/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Linear in error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Saturates for large errors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272522"/>
                      </a:ext>
                    </a:extLst>
                  </a:tr>
                  <a:tr h="9291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Best for</a:t>
                          </a:r>
                          <a:endParaRPr lang="en-IN" dirty="0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Gaussian noise environments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Impulsive / alpha-stable noise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658437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Table 8">
                <a:extLst>
                  <a:ext uri="{FF2B5EF4-FFF2-40B4-BE49-F238E27FC236}">
                    <a16:creationId xmlns:a16="http://schemas.microsoft.com/office/drawing/2014/main" id="{126318A2-1EEC-6636-C90D-901F6F58246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9164473"/>
                  </p:ext>
                </p:extLst>
              </p:nvPr>
            </p:nvGraphicFramePr>
            <p:xfrm>
              <a:off x="526773" y="1929781"/>
              <a:ext cx="11018520" cy="4440419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72840">
                      <a:extLst>
                        <a:ext uri="{9D8B030D-6E8A-4147-A177-3AD203B41FA5}">
                          <a16:colId xmlns:a16="http://schemas.microsoft.com/office/drawing/2014/main" val="2668423547"/>
                        </a:ext>
                      </a:extLst>
                    </a:gridCol>
                    <a:gridCol w="3449884">
                      <a:extLst>
                        <a:ext uri="{9D8B030D-6E8A-4147-A177-3AD203B41FA5}">
                          <a16:colId xmlns:a16="http://schemas.microsoft.com/office/drawing/2014/main" val="2689212574"/>
                        </a:ext>
                      </a:extLst>
                    </a:gridCol>
                    <a:gridCol w="3895796">
                      <a:extLst>
                        <a:ext uri="{9D8B030D-6E8A-4147-A177-3AD203B41FA5}">
                          <a16:colId xmlns:a16="http://schemas.microsoft.com/office/drawing/2014/main" val="725804328"/>
                        </a:ext>
                      </a:extLst>
                    </a:gridCol>
                  </a:tblGrid>
                  <a:tr h="5382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Feature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NLMS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Log-Cosh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1303821"/>
                      </a:ext>
                    </a:extLst>
                  </a:tr>
                  <a:tr h="5765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Cost Function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6714" t="-93684" r="-113781" b="-57789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83099" t="-93684" r="-782" b="-57789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40773507"/>
                      </a:ext>
                    </a:extLst>
                  </a:tr>
                  <a:tr h="9291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 dirty="0"/>
                            <a:t>Noise Robustness</a:t>
                          </a:r>
                          <a:endParaRPr lang="en-IN" dirty="0"/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Low (sensitive to outliers)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High (resistant to outliers)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35421135"/>
                      </a:ext>
                    </a:extLst>
                  </a:tr>
                  <a:tr h="9291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/>
                            <a:t>Computational Simplicity</a:t>
                          </a:r>
                          <a:endParaRPr lang="en-IN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Very simple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Slightly more complex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71792047"/>
                      </a:ext>
                    </a:extLst>
                  </a:tr>
                  <a:tr h="53829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/>
                            <a:t>Gradient Behavior</a:t>
                          </a:r>
                          <a:endParaRPr lang="en-IN"/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Linear in error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Saturates for large errors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272522"/>
                      </a:ext>
                    </a:extLst>
                  </a:tr>
                  <a:tr h="929106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b="1"/>
                            <a:t>Best for</a:t>
                          </a:r>
                          <a:endParaRPr lang="en-IN"/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/>
                            <a:t>Gaussian noise environments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IN" dirty="0"/>
                            <a:t>Impulsive / alpha-stable noise</a:t>
                          </a:r>
                        </a:p>
                      </a:txBody>
                      <a:tcPr anchor="ctr"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6658437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25060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1B9DC3-DFFC-651A-0567-E2347376D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2" name="Rectangle 41">
            <a:extLst>
              <a:ext uri="{FF2B5EF4-FFF2-40B4-BE49-F238E27FC236}">
                <a16:creationId xmlns:a16="http://schemas.microsoft.com/office/drawing/2014/main" id="{385E1BDC-A9B0-4A87-82E3-F3187F69A8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0990C621-3B8B-4820-8328-D47EF7CE8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416" y="365125"/>
            <a:ext cx="11167447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26ADA04-7475-76D5-3C1C-5AFAEF56209F}"/>
              </a:ext>
            </a:extLst>
          </p:cNvPr>
          <p:cNvSpPr txBox="1">
            <a:spLocks/>
          </p:cNvSpPr>
          <p:nvPr/>
        </p:nvSpPr>
        <p:spPr>
          <a:xfrm>
            <a:off x="1051560" y="586822"/>
            <a:ext cx="3657600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Gradient of Log </a:t>
            </a:r>
            <a:r>
              <a:rPr lang="en-US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Cosh</a:t>
            </a:r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C1A2385B-1D2A-4E17-84FA-6CB7F0AAE4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0408" y="1057739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5E791F2F-79DB-4CC0-9FA1-001E3E91E8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243541" y="1400638"/>
            <a:ext cx="14630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031A34-CA15-1BBA-3A23-BB1C47377BD8}"/>
              </a:ext>
            </a:extLst>
          </p:cNvPr>
          <p:cNvSpPr txBox="1"/>
          <p:nvPr/>
        </p:nvSpPr>
        <p:spPr>
          <a:xfrm>
            <a:off x="5250106" y="586822"/>
            <a:ext cx="6106742" cy="16459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parameter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λ (lambda)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log-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cosh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cost function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plays a critical role in controlling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sensitivity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robustness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the adaptive filter to errors.</a:t>
            </a:r>
          </a:p>
        </p:txBody>
      </p:sp>
      <p:pic>
        <p:nvPicPr>
          <p:cNvPr id="11" name="Picture 10" descr="A graph of a function&#10;&#10;AI-generated content may be incorrect.">
            <a:extLst>
              <a:ext uri="{FF2B5EF4-FFF2-40B4-BE49-F238E27FC236}">
                <a16:creationId xmlns:a16="http://schemas.microsoft.com/office/drawing/2014/main" id="{10182774-A350-7306-2034-A39586AD6C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961" y="2729397"/>
            <a:ext cx="4645152" cy="3483864"/>
          </a:xfrm>
          <a:prstGeom prst="rect">
            <a:avLst/>
          </a:prstGeom>
        </p:spPr>
      </p:pic>
      <p:graphicFrame>
        <p:nvGraphicFramePr>
          <p:cNvPr id="30" name="Table 29">
            <a:extLst>
              <a:ext uri="{FF2B5EF4-FFF2-40B4-BE49-F238E27FC236}">
                <a16:creationId xmlns:a16="http://schemas.microsoft.com/office/drawing/2014/main" id="{5EE5226F-8519-070C-76AE-1B95F9B93D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338610"/>
              </p:ext>
            </p:extLst>
          </p:nvPr>
        </p:nvGraphicFramePr>
        <p:xfrm>
          <a:off x="6435416" y="2729397"/>
          <a:ext cx="5049813" cy="3483865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142037">
                  <a:extLst>
                    <a:ext uri="{9D8B030D-6E8A-4147-A177-3AD203B41FA5}">
                      <a16:colId xmlns:a16="http://schemas.microsoft.com/office/drawing/2014/main" val="3552435581"/>
                    </a:ext>
                  </a:extLst>
                </a:gridCol>
                <a:gridCol w="1925010">
                  <a:extLst>
                    <a:ext uri="{9D8B030D-6E8A-4147-A177-3AD203B41FA5}">
                      <a16:colId xmlns:a16="http://schemas.microsoft.com/office/drawing/2014/main" val="4123080200"/>
                    </a:ext>
                  </a:extLst>
                </a:gridCol>
                <a:gridCol w="1982766">
                  <a:extLst>
                    <a:ext uri="{9D8B030D-6E8A-4147-A177-3AD203B41FA5}">
                      <a16:colId xmlns:a16="http://schemas.microsoft.com/office/drawing/2014/main" val="3841699913"/>
                    </a:ext>
                  </a:extLst>
                </a:gridCol>
              </a:tblGrid>
              <a:tr h="453221">
                <a:tc>
                  <a:txBody>
                    <a:bodyPr/>
                    <a:lstStyle/>
                    <a:p>
                      <a:pPr algn="ctr"/>
                      <a:r>
                        <a:rPr lang="el-GR" sz="1800" b="1" cap="none" spc="3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λ </a:t>
                      </a:r>
                      <a:r>
                        <a:rPr lang="en-IN" sz="1800" b="1" cap="none" spc="3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Value</a:t>
                      </a:r>
                    </a:p>
                  </a:txBody>
                  <a:tcPr marL="0" marR="11626" marT="58131" marB="5813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cap="none" spc="3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Behavior</a:t>
                      </a:r>
                      <a:endParaRPr lang="en-IN" sz="1800" b="1" cap="none" spc="3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1626" marT="58131" marB="5813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800" b="1" cap="none" spc="3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Effect</a:t>
                      </a:r>
                    </a:p>
                  </a:txBody>
                  <a:tcPr marL="0" marR="11626" marT="58131" marB="58131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78524663"/>
                  </a:ext>
                </a:extLst>
              </a:tr>
              <a:tr h="853704">
                <a:tc>
                  <a:txBody>
                    <a:bodyPr/>
                    <a:lstStyle/>
                    <a:p>
                      <a:pPr algn="ctr"/>
                      <a:r>
                        <a:rPr lang="en-IN" sz="1800" b="1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Small </a:t>
                      </a:r>
                      <a:r>
                        <a:rPr lang="el-GR" sz="1800" b="1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λ</a:t>
                      </a:r>
                      <a:endParaRPr lang="el-GR" sz="18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16262" marT="58131" marB="581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Log-cosh behaves like </a:t>
                      </a:r>
                      <a:r>
                        <a:rPr lang="en-IN" sz="1500" b="1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L2-norm</a:t>
                      </a:r>
                      <a:r>
                        <a:rPr lang="en-IN" sz="15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(quadratic error)</a:t>
                      </a:r>
                    </a:p>
                  </a:txBody>
                  <a:tcPr marL="0" marR="116262" marT="58131" marB="581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Less robust, similar to NLMS; sensitive to large errors</a:t>
                      </a:r>
                    </a:p>
                  </a:txBody>
                  <a:tcPr marL="0" marR="116262" marT="58131" marB="581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38100" cmpd="sng">
                      <a:noFill/>
                    </a:lnT>
                    <a:lnB w="9525" cap="flat" cmpd="sng" algn="ctr">
                      <a:solidFill>
                        <a:schemeClr val="accent1"/>
                      </a:solidFill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55492262"/>
                  </a:ext>
                </a:extLst>
              </a:tr>
              <a:tr h="853704">
                <a:tc>
                  <a:txBody>
                    <a:bodyPr/>
                    <a:lstStyle/>
                    <a:p>
                      <a:pPr algn="ctr"/>
                      <a:r>
                        <a:rPr lang="en-IN" sz="1800" b="1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Large </a:t>
                      </a:r>
                      <a:r>
                        <a:rPr lang="el-GR" sz="1800" b="1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λ</a:t>
                      </a:r>
                      <a:endParaRPr lang="el-GR" sz="1800" cap="none" spc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31" marR="116262" marT="58131" marB="581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Log-</a:t>
                      </a:r>
                      <a:r>
                        <a:rPr lang="en-US" sz="1500" cap="none" spc="0" dirty="0" err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cosh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behaves like </a:t>
                      </a:r>
                      <a:r>
                        <a:rPr lang="en-US" sz="1500" b="1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L1-norm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(linear error)</a:t>
                      </a:r>
                    </a:p>
                  </a:txBody>
                  <a:tcPr marL="58131" marR="116262" marT="58131" marB="581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robust to </a:t>
                      </a:r>
                      <a:r>
                        <a:rPr lang="en-US" sz="1500" b="1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outliers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1500" b="1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impulsive noise</a:t>
                      </a:r>
                      <a:endParaRPr lang="en-US" sz="1500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58131" marR="116262" marT="58131" marB="581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9525" cap="flat" cmpd="sng" algn="ctr">
                      <a:solidFill>
                        <a:schemeClr val="accent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1419777"/>
                  </a:ext>
                </a:extLst>
              </a:tr>
              <a:tr h="1323236">
                <a:tc>
                  <a:txBody>
                    <a:bodyPr/>
                    <a:lstStyle/>
                    <a:p>
                      <a:pPr algn="ctr"/>
                      <a:r>
                        <a:rPr lang="en-IN" sz="1800" b="1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Optimal </a:t>
                      </a:r>
                      <a:r>
                        <a:rPr lang="el-GR" sz="1800" b="1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λ</a:t>
                      </a:r>
                      <a:endParaRPr lang="el-GR" sz="1800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16262" marT="58131" marB="581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500" cap="none" spc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Intermediate value</a:t>
                      </a:r>
                    </a:p>
                  </a:txBody>
                  <a:tcPr marL="0" marR="116262" marT="58131" marB="581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5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Balances between </a:t>
                      </a:r>
                      <a:r>
                        <a:rPr lang="en-US" sz="1500" b="1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sensitivity to small errors</a:t>
                      </a:r>
                      <a:r>
                        <a:rPr lang="en-US" sz="1500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and </a:t>
                      </a:r>
                      <a:r>
                        <a:rPr lang="en-US" sz="1500" b="1" cap="none" spc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robustness to large ones</a:t>
                      </a:r>
                      <a:endParaRPr lang="en-US" sz="1500" cap="none" spc="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116262" marT="58131" marB="58131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5278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10096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1347</TotalTime>
  <Words>1060</Words>
  <Application>Microsoft Office PowerPoint</Application>
  <PresentationFormat>Widescreen</PresentationFormat>
  <Paragraphs>110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Cambria Math</vt:lpstr>
      <vt:lpstr>Times New Roman</vt:lpstr>
      <vt:lpstr>Office Theme</vt:lpstr>
      <vt:lpstr>Adaptive Direction of Arrival Estimation of Signals using Log-Cosh Algorithm.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Burri Sai Prathap Reddy</dc:creator>
  <cp:lastModifiedBy>Burri Sai Prathap Reddy</cp:lastModifiedBy>
  <cp:revision>4</cp:revision>
  <dcterms:created xsi:type="dcterms:W3CDTF">2024-11-17T13:24:18Z</dcterms:created>
  <dcterms:modified xsi:type="dcterms:W3CDTF">2025-05-05T05:08:36Z</dcterms:modified>
</cp:coreProperties>
</file>