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2143-EAD1-4A60-93EE-A1E96B8C8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6AD3-136E-44A3-9C87-7917A324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D309-F664-411E-BF57-096E91E2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1818-23A3-42C9-B13E-7C4FCF8C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5FF3-58D3-4D21-9BBF-2A5ACED8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9CB9-9DFF-4E75-9531-18D6D6D3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6B530-5F51-4E9A-A1CA-11FBF58F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72ED-42BF-4593-AEB5-BB7397FC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C880-8A5B-43C2-B848-5E540E70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1A7E-953D-4AF1-BB7C-434B3053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FE4A5-7410-42CC-97D5-AD140994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2CD3-7578-4546-BC09-BA459D6B0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1CFB-33C8-42CF-AA50-F08ED7A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C16D-B9F9-4BCA-888E-EEF722C0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747E-E912-48DE-BB09-AD18508A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6E85-11D2-439A-8D3B-CE96A296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13B6-F555-4047-9D24-3C28894C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9CB9-7CFC-45BB-BE51-2A9EA2D9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0132-3C45-4C50-9D7A-6DB028BE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B83A-BE37-4DBA-8D4C-9E2DF410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DE15-AF5B-48B9-84A2-04C8F2E8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51A7-2B9F-4BAD-B35E-66450965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2DDD-5B06-4B39-B5F3-95041B08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84D0-E195-49EF-9CE4-E4A5F808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3D25-2DC7-48DD-8F25-39F2BCC9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BB65-11AE-4E66-98ED-DDF21790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C85F-30DC-4398-B137-CF0EB5C44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9E76-9007-4786-9409-CB3BF70F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2B0C-747B-4376-8C3F-540CCA3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A3EB3-AD59-4B48-8CD2-053481CD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3430-8EC4-4572-BF1C-5DCDCBD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F06C-AC7F-40D7-9976-5139DD41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7DC9-4A7E-40BB-814C-21229F1A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75424-8FB1-4E65-A96B-FEE4EC4D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5A666-6CAD-4C10-9CAD-46C585942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CAC1-2B90-4880-993D-0FC94FA98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4BC9-C9FE-4CC6-B68B-298C131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B967-FAC7-47E9-8425-08532A7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4422-3808-4C1A-9975-0A0580E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88F-889C-47C5-8DB4-6FC1F688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12B4E-B52A-4A87-B92E-A6E123DE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8836C-1C99-4648-B258-D7E29412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15B97-072A-4254-9832-682C5862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61A15-5D42-4FBB-AAB9-7BA9B1D1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A43C-3C2A-47C6-9A87-BBE578D9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9474-ABA0-4AA3-B181-FD76EB2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0E75-D88C-48F6-A1DA-3F74CA2C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C817-BD50-423F-A02E-B869AAD9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3C62-642A-44A2-9453-EF4B45D9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D2D12-9708-47C2-8FBB-4608C24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3B3D-CC75-4AD5-A541-3F6274F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3070-09E5-431B-9857-C725946B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8163-5F42-467C-8C64-CF6A4FFF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F5A95-35E0-4CCE-A8BA-956E347DD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BB114-7BAB-4227-8592-ECC4B59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A2FF-169B-40C2-A42C-68D83CC4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17F66-AD8E-403B-96E9-40DB4CBA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48051-F2FE-4544-B18C-2357D52F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3132-8A6A-42C8-9C3D-748A680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44E1-EEA0-4CB9-84F0-2916C3C1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AE59-88A4-4FDC-B226-7520C5952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6960-5E52-48D3-A53B-8178AFB2C2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284C-8017-47E8-9337-E6FECB4C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5AAB-4E9D-4882-B9CA-0D9C8E91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100E-9F8C-4765-BCA2-03BB3ADF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61B5F-258B-41C2-AEDB-640A82AFEB91}"/>
              </a:ext>
            </a:extLst>
          </p:cNvPr>
          <p:cNvSpPr/>
          <p:nvPr/>
        </p:nvSpPr>
        <p:spPr>
          <a:xfrm>
            <a:off x="4330262" y="341587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Extraction Of Source Features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6EF17-3270-4C5E-B056-441ED49E747D}"/>
              </a:ext>
            </a:extLst>
          </p:cNvPr>
          <p:cNvSpPr/>
          <p:nvPr/>
        </p:nvSpPr>
        <p:spPr>
          <a:xfrm>
            <a:off x="4330262" y="1213934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18656-0ACA-450F-8091-D03EE50F6A6D}"/>
              </a:ext>
            </a:extLst>
          </p:cNvPr>
          <p:cNvSpPr/>
          <p:nvPr/>
        </p:nvSpPr>
        <p:spPr>
          <a:xfrm>
            <a:off x="4330262" y="2136218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A9DD-06EF-4171-9390-49C0CED428A2}"/>
              </a:ext>
            </a:extLst>
          </p:cNvPr>
          <p:cNvSpPr/>
          <p:nvPr/>
        </p:nvSpPr>
        <p:spPr>
          <a:xfrm>
            <a:off x="4344851" y="2990184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 processing Features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00BE6-FA2A-49CF-94FC-133A9FB57CF0}"/>
              </a:ext>
            </a:extLst>
          </p:cNvPr>
          <p:cNvSpPr/>
          <p:nvPr/>
        </p:nvSpPr>
        <p:spPr>
          <a:xfrm>
            <a:off x="4355663" y="3909828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Test Split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5EF74-3AB1-444D-A18B-0450E458B651}"/>
              </a:ext>
            </a:extLst>
          </p:cNvPr>
          <p:cNvSpPr/>
          <p:nvPr/>
        </p:nvSpPr>
        <p:spPr>
          <a:xfrm>
            <a:off x="4355663" y="4876758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 of Models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6E540D-80C8-4743-9519-31109387F6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88423" y="735735"/>
            <a:ext cx="0" cy="47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C0564-8788-4867-920A-DAC27C98F2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88423" y="1608082"/>
            <a:ext cx="0" cy="5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DA1A51-07D3-42AF-82BF-74C0770A08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88423" y="2530366"/>
            <a:ext cx="14589" cy="45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EC145-540A-49E2-A858-CBB7E2B8C8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03012" y="3384332"/>
            <a:ext cx="10812" cy="5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06795D-574B-417A-8F5F-B72337576D36}"/>
              </a:ext>
            </a:extLst>
          </p:cNvPr>
          <p:cNvCxnSpPr>
            <a:cxnSpLocks/>
          </p:cNvCxnSpPr>
          <p:nvPr/>
        </p:nvCxnSpPr>
        <p:spPr>
          <a:xfrm>
            <a:off x="5913823" y="4303976"/>
            <a:ext cx="6121" cy="57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E32D4B-F96F-4273-A3D7-917A984E681B}"/>
              </a:ext>
            </a:extLst>
          </p:cNvPr>
          <p:cNvSpPr/>
          <p:nvPr/>
        </p:nvSpPr>
        <p:spPr>
          <a:xfrm>
            <a:off x="4355663" y="5646614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 of Models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5D9B7F-AC26-4A0A-A43A-FAF50C90F1AB}"/>
              </a:ext>
            </a:extLst>
          </p:cNvPr>
          <p:cNvCxnSpPr>
            <a:cxnSpLocks/>
          </p:cNvCxnSpPr>
          <p:nvPr/>
        </p:nvCxnSpPr>
        <p:spPr>
          <a:xfrm>
            <a:off x="5913823" y="5294102"/>
            <a:ext cx="0" cy="35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10583-5628-4117-B2D1-AB318F5D8C5D}"/>
              </a:ext>
            </a:extLst>
          </p:cNvPr>
          <p:cNvSpPr/>
          <p:nvPr/>
        </p:nvSpPr>
        <p:spPr>
          <a:xfrm>
            <a:off x="4381061" y="6459415"/>
            <a:ext cx="3116321" cy="39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and Results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89C601-979D-4417-B883-787BA997614C}"/>
              </a:ext>
            </a:extLst>
          </p:cNvPr>
          <p:cNvCxnSpPr>
            <a:cxnSpLocks/>
          </p:cNvCxnSpPr>
          <p:nvPr/>
        </p:nvCxnSpPr>
        <p:spPr>
          <a:xfrm>
            <a:off x="5926379" y="6106903"/>
            <a:ext cx="0" cy="35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2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Karunakaran</dc:creator>
  <cp:lastModifiedBy>Prathap Karunakaran</cp:lastModifiedBy>
  <cp:revision>1</cp:revision>
  <dcterms:created xsi:type="dcterms:W3CDTF">2021-12-06T07:55:31Z</dcterms:created>
  <dcterms:modified xsi:type="dcterms:W3CDTF">2021-12-06T08:04:20Z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877413-0781-422b-813e-5c96bfb7fc48_Enabled">
    <vt:lpwstr>true</vt:lpwstr>
  </property>
  <property fmtid="{D5CDD505-2E9C-101B-9397-08002B2CF9AE}" pid="3" name="MSIP_Label_76877413-0781-422b-813e-5c96bfb7fc48_SetDate">
    <vt:lpwstr>2021-12-06T07:55:31Z</vt:lpwstr>
  </property>
  <property fmtid="{D5CDD505-2E9C-101B-9397-08002B2CF9AE}" pid="4" name="MSIP_Label_76877413-0781-422b-813e-5c96bfb7fc48_Method">
    <vt:lpwstr>Standard</vt:lpwstr>
  </property>
  <property fmtid="{D5CDD505-2E9C-101B-9397-08002B2CF9AE}" pid="5" name="MSIP_Label_76877413-0781-422b-813e-5c96bfb7fc48_Name">
    <vt:lpwstr>ON Sensitive</vt:lpwstr>
  </property>
  <property fmtid="{D5CDD505-2E9C-101B-9397-08002B2CF9AE}" pid="6" name="MSIP_Label_76877413-0781-422b-813e-5c96bfb7fc48_SiteId">
    <vt:lpwstr>802229e0-13e5-41e1-8623-2389dbbc6dd1</vt:lpwstr>
  </property>
  <property fmtid="{D5CDD505-2E9C-101B-9397-08002B2CF9AE}" pid="7" name="MSIP_Label_76877413-0781-422b-813e-5c96bfb7fc48_ActionId">
    <vt:lpwstr>ea55a906-3bbb-4396-a2ea-19a5a9697f76</vt:lpwstr>
  </property>
  <property fmtid="{D5CDD505-2E9C-101B-9397-08002B2CF9AE}" pid="8" name="MSIP_Label_76877413-0781-422b-813e-5c96bfb7fc48_ContentBits">
    <vt:lpwstr>0</vt:lpwstr>
  </property>
</Properties>
</file>