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56" r:id="rId4"/>
    <p:sldId id="257" r:id="rId5"/>
    <p:sldId id="258" r:id="rId6"/>
    <p:sldId id="261" r:id="rId7"/>
    <p:sldId id="259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12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3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67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5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34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5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9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7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6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E151-FE8E-44B9-B76B-EFB5408752AA}" type="datetimeFigureOut">
              <a:rPr lang="en-GB" smtClean="0"/>
              <a:t>01/08/2013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0B87-17AA-4FA2-A7AB-D84B165220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7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296" y="121744"/>
            <a:ext cx="8822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BORN MECHANICAL AND ID INTEGRATION					</a:t>
            </a:r>
            <a:r>
              <a:rPr lang="en-SG" sz="1000" b="1" dirty="0"/>
              <a:t>	</a:t>
            </a:r>
            <a:r>
              <a:rPr lang="en-SG" sz="1000" b="1" dirty="0" smtClean="0"/>
              <a:t>24</a:t>
            </a:r>
            <a:r>
              <a:rPr lang="en-SG" sz="1000" b="1" baseline="30000" dirty="0" smtClean="0"/>
              <a:t>TH</a:t>
            </a:r>
            <a:r>
              <a:rPr lang="en-SG" sz="1000" b="1" dirty="0" smtClean="0"/>
              <a:t> JULY13							</a:t>
            </a:r>
          </a:p>
        </p:txBody>
      </p:sp>
    </p:spTree>
    <p:extLst>
      <p:ext uri="{BB962C8B-B14F-4D97-AF65-F5344CB8AC3E}">
        <p14:creationId xmlns:p14="http://schemas.microsoft.com/office/powerpoint/2010/main" val="40990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karuma\Documents\JPEG\p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05547"/>
            <a:ext cx="4688359" cy="32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691207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HOLE IN THE METAL CHASSIS FOR THE BT ANTENNA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24472" y="3003259"/>
            <a:ext cx="987844" cy="1073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3027" y="338821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CLIP RELEASE MECHANISM INTEGRATED INTO THE USB COVER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DETAILS</a:t>
            </a:r>
          </a:p>
        </p:txBody>
      </p:sp>
      <p:pic>
        <p:nvPicPr>
          <p:cNvPr id="6146" name="Picture 2" descr="C:\Users\karuma\Documents\JPEG\fl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16" y="367965"/>
            <a:ext cx="4240084" cy="256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karuma\Documents\JPEG\p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2013716"/>
            <a:ext cx="3960139" cy="307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karuma\Documents\JPEG\p4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95" y="526154"/>
            <a:ext cx="3871682" cy="98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karuma\Documents\JPEG\p4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1008112" cy="304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karuma\Documents\JPEG\p4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851588"/>
            <a:ext cx="1008112" cy="310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C:\Users\karuma\Documents\JPEG\p4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53" y="5460271"/>
            <a:ext cx="401955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4637141" y="2452673"/>
            <a:ext cx="136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055004" y="624884"/>
            <a:ext cx="16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55003" y="1388282"/>
            <a:ext cx="1692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097248" y="691996"/>
            <a:ext cx="104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97248" y="1322570"/>
            <a:ext cx="107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60352" y="4874004"/>
            <a:ext cx="0" cy="77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17134" y="4874004"/>
            <a:ext cx="0" cy="77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24342" y="216175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6.2mm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68603" y="896032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11.8mm</a:t>
            </a:r>
            <a:endParaRPr lang="en-GB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205345" y="889041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13.5mm</a:t>
            </a:r>
            <a:endParaRPr lang="en-GB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1739" y="5416348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8mm</a:t>
            </a:r>
            <a:endParaRPr lang="en-GB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8361413" y="196685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USB COVER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99711" y="4492209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SILICONE</a:t>
            </a:r>
          </a:p>
          <a:p>
            <a:pPr algn="ctr"/>
            <a:r>
              <a:rPr lang="en-SG" sz="1000" dirty="0" smtClean="0"/>
              <a:t>BAND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438357" y="2485958"/>
            <a:ext cx="628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RELEASE</a:t>
            </a:r>
          </a:p>
          <a:p>
            <a:pPr algn="ctr"/>
            <a:r>
              <a:rPr lang="en-SG" sz="1000" dirty="0" smtClean="0"/>
              <a:t>CLIPS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5005" y="1497685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METAL COVER</a:t>
            </a:r>
          </a:p>
        </p:txBody>
      </p:sp>
      <p:cxnSp>
        <p:nvCxnSpPr>
          <p:cNvPr id="16" name="Straight Connector 15"/>
          <p:cNvCxnSpPr>
            <a:stCxn id="28" idx="2"/>
          </p:cNvCxnSpPr>
          <p:nvPr/>
        </p:nvCxnSpPr>
        <p:spPr>
          <a:xfrm>
            <a:off x="1331640" y="1743906"/>
            <a:ext cx="0" cy="409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27" idx="1"/>
          </p:cNvCxnSpPr>
          <p:nvPr/>
        </p:nvCxnSpPr>
        <p:spPr>
          <a:xfrm>
            <a:off x="7214533" y="2276140"/>
            <a:ext cx="1223824" cy="40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012407" y="2089970"/>
            <a:ext cx="37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825102" y="4692264"/>
            <a:ext cx="37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7815" y="2153030"/>
            <a:ext cx="4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BAND</a:t>
            </a:r>
          </a:p>
          <a:p>
            <a:pPr algn="ctr"/>
            <a:r>
              <a:rPr lang="en-SG" sz="1000" dirty="0" smtClean="0"/>
              <a:t>CLIP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742525" y="2337727"/>
            <a:ext cx="37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DIMENSION OVERVIEW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10979" y="2089970"/>
            <a:ext cx="1289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424353" y="2407974"/>
            <a:ext cx="722320" cy="384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87049" y="2669696"/>
            <a:ext cx="684576" cy="359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34326" y="277951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5.4mm</a:t>
            </a:r>
            <a:endParaRPr lang="en-GB" sz="10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46673" y="1322570"/>
            <a:ext cx="0" cy="36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63870" y="1388282"/>
            <a:ext cx="0" cy="298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707537" y="1333411"/>
            <a:ext cx="0" cy="36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80772" y="1414283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32mm</a:t>
            </a:r>
            <a:endParaRPr lang="en-GB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03045" y="1461318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11mm</a:t>
            </a:r>
            <a:endParaRPr lang="en-GB" sz="10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180705" y="384595"/>
            <a:ext cx="0" cy="36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333105" y="384595"/>
            <a:ext cx="0" cy="36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8567" y="138374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3.8mm</a:t>
            </a:r>
            <a:endParaRPr lang="en-GB" sz="1000" dirty="0"/>
          </a:p>
        </p:txBody>
      </p:sp>
      <p:cxnSp>
        <p:nvCxnSpPr>
          <p:cNvPr id="66" name="Straight Connector 65"/>
          <p:cNvCxnSpPr>
            <a:endCxn id="27" idx="1"/>
          </p:cNvCxnSpPr>
          <p:nvPr/>
        </p:nvCxnSpPr>
        <p:spPr>
          <a:xfrm>
            <a:off x="7978845" y="2284863"/>
            <a:ext cx="459512" cy="40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aruma\Documents\JPEG\fl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03" y="899611"/>
            <a:ext cx="5133997" cy="15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karuma\Documents\JPEG\fl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90" y="4044305"/>
            <a:ext cx="5351011" cy="13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uma\Documents\JPEG\p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4" y="4311241"/>
            <a:ext cx="1597592" cy="115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63455" y="3725222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VIBRATOR</a:t>
            </a:r>
            <a:endParaRPr lang="en-GB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69044" y="3327848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CURVED BATTERY </a:t>
            </a:r>
          </a:p>
          <a:p>
            <a:pPr algn="ctr"/>
            <a:r>
              <a:rPr lang="en-SG" sz="1000" dirty="0" smtClean="0"/>
              <a:t>35MAH</a:t>
            </a:r>
            <a:endParaRPr lang="en-GB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50424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BAND CLIP</a:t>
            </a:r>
            <a:endParaRPr lang="en-GB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999815" y="5468118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MAIN CHASSIS</a:t>
            </a:r>
          </a:p>
          <a:p>
            <a:pPr algn="ctr"/>
            <a:r>
              <a:rPr lang="en-SG" sz="1000" dirty="0" smtClean="0"/>
              <a:t>DIE CAST ALUMINIUM</a:t>
            </a:r>
            <a:endParaRPr lang="en-GB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8849" y="334327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LCD &amp;</a:t>
            </a:r>
          </a:p>
          <a:p>
            <a:pPr algn="ctr"/>
            <a:r>
              <a:rPr lang="en-SG" sz="1000" dirty="0" smtClean="0"/>
              <a:t>MICROSWITCH</a:t>
            </a:r>
            <a:endParaRPr lang="en-GB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663423" y="188753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USB PCB</a:t>
            </a:r>
            <a:endParaRPr lang="en-GB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78406" y="1185136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SPRING CLIP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73655" y="5724302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RIGD-FLEX PCB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7655" y="5545062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BT ANTENNA</a:t>
            </a:r>
            <a:endParaRPr lang="en-GB" sz="1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63564" y="1627358"/>
            <a:ext cx="503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4279" y="1308246"/>
            <a:ext cx="10993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95083" y="2010640"/>
            <a:ext cx="930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69677" y="491076"/>
            <a:ext cx="1" cy="43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18082" y="3736758"/>
            <a:ext cx="2" cy="46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8270" y="3736758"/>
            <a:ext cx="0" cy="46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22688" y="3971443"/>
            <a:ext cx="0" cy="469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53915" y="4973357"/>
            <a:ext cx="0" cy="6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112229" y="4840416"/>
            <a:ext cx="0" cy="69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65834" y="4973357"/>
            <a:ext cx="2594" cy="494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CHASSIS MODULE ASSEMBLY: OVERVIEW OF PARTS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97773" y="5622007"/>
            <a:ext cx="7777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BT CHIPSET</a:t>
            </a:r>
            <a:endParaRPr lang="en-GB" sz="1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386662" y="4889679"/>
            <a:ext cx="0" cy="73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ruma\Documents\JPEG\fl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60" y="2276898"/>
            <a:ext cx="4404036" cy="2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aruma\Documents\JPEG\p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20594" cy="28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3339" y="645952"/>
            <a:ext cx="4148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MAIN BODY ASSEMBLY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USB PCB+RIGID-FLEX PCB SITS INSIDE THE MAIN CHASSIS (CONNECTED)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PCBA CONNECTS TO BATTERY, VIBRATOR AND MICROSWITCH/LED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CHASSIS MADE FROM MAG ALLOY AND HOLDS THE BAND CLIP IN PLACE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CUTOUT FOR BT ANTENNA IN THE MAIN CHASSIS</a:t>
            </a:r>
          </a:p>
          <a:p>
            <a:endParaRPr lang="en-SG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MAIN MODULE ASSEMBLY: FEATURES</a:t>
            </a:r>
          </a:p>
        </p:txBody>
      </p:sp>
      <p:pic>
        <p:nvPicPr>
          <p:cNvPr id="3" name="Picture 2" descr="C:\Users\karuma\Documents\JPEG\fl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4" y="4091150"/>
            <a:ext cx="3937681" cy="256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karuma\Documents\JPEG\fl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174" y="244854"/>
            <a:ext cx="303790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karuma\Documents\JPEG\fl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07" y="221153"/>
            <a:ext cx="2953430" cy="20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ruma\Documents\JPEG\p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5" y="4051320"/>
            <a:ext cx="1544783" cy="12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aruma\Documents\JPEG\p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2" y="4051320"/>
            <a:ext cx="1584748" cy="11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7898" y="1730636"/>
            <a:ext cx="4068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MAIN BODY ASSEMBLY + OVERMOULD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MAIN BODY ASSEMBLY OVERMOULDED IN SILICONE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USB PCB PROTRUDES OUT WITH THE GUIDE PROVIDED BY THE CHASSIS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COMPLETELY SEALED UNIT IS WATERPROOF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METAL COVER IS THEN PLACED OVER THE TOP – SEE NEXT PAGE</a:t>
            </a:r>
          </a:p>
          <a:p>
            <a:endParaRPr lang="en-SG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MAIN MODULE ASSEMBLY OVERVIEW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50112" y="244854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SILICONE OVERMOULD</a:t>
            </a:r>
            <a:endParaRPr lang="en-GB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806892" y="491075"/>
            <a:ext cx="276836" cy="4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5083728" y="491075"/>
            <a:ext cx="1435145" cy="55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55808" y="4462161"/>
            <a:ext cx="714463" cy="93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23569" y="5396892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USB IS COMPLETELY SEALED</a:t>
            </a:r>
            <a:endParaRPr lang="en-GB" sz="1000" dirty="0"/>
          </a:p>
        </p:txBody>
      </p:sp>
      <p:pic>
        <p:nvPicPr>
          <p:cNvPr id="4" name="Picture 4" descr="C:\Users\karuma\Documents\JPEG\fl1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14" y="4052292"/>
            <a:ext cx="3606553" cy="12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karuma\Documents\JPEG\p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83" y="1117072"/>
            <a:ext cx="2788944" cy="31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12" y="455352"/>
            <a:ext cx="5147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MAIN BODY ASSEMBLY + METAL COVER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PRESSED METAL COVER PLACED OVER THE TOP OF OVERMOULD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PRESSED COVER ALSO INTEGRATES THE BUTTON THAT ACTS AS A LIGHTGUIDE – SEE BELOW</a:t>
            </a:r>
          </a:p>
          <a:p>
            <a:pPr marL="171450" indent="-171450">
              <a:buFontTx/>
              <a:buChar char="-"/>
            </a:pPr>
            <a:r>
              <a:rPr lang="en-SG" sz="1000" dirty="0" smtClean="0"/>
              <a:t>MICRO SWITCH AND LED ARE SEALED BY THE SILICONE OVERMOULD</a:t>
            </a:r>
          </a:p>
          <a:p>
            <a:pPr marL="171450" indent="-171450">
              <a:buFontTx/>
              <a:buChar char="-"/>
            </a:pPr>
            <a:endParaRPr lang="en-SG" sz="1000" dirty="0" smtClean="0"/>
          </a:p>
          <a:p>
            <a:pPr marL="171450" indent="-171450">
              <a:buFontTx/>
              <a:buChar char="-"/>
            </a:pPr>
            <a:endParaRPr lang="en-SG" sz="1000" dirty="0" smtClean="0"/>
          </a:p>
          <a:p>
            <a:pPr marL="171450" indent="-171450">
              <a:buFontTx/>
              <a:buChar char="-"/>
            </a:pPr>
            <a:endParaRPr lang="en-SG" sz="1000" dirty="0" smtClean="0"/>
          </a:p>
          <a:p>
            <a:endParaRPr lang="en-SG" sz="1000" dirty="0"/>
          </a:p>
        </p:txBody>
      </p:sp>
      <p:pic>
        <p:nvPicPr>
          <p:cNvPr id="6149" name="Picture 5" descr="C:\Users\karuma\Documents\JPEG\p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3" y="4871903"/>
            <a:ext cx="2385287" cy="1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karuma\Documents\JPEG\p5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726" y="5114894"/>
            <a:ext cx="2259186" cy="15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karuma\Documents\JPEG\p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38" y="712793"/>
            <a:ext cx="2341814" cy="173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2568" y="4714784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MICRO SWITCH UNDER THE</a:t>
            </a:r>
          </a:p>
          <a:p>
            <a:pPr algn="ctr"/>
            <a:r>
              <a:rPr lang="en-SG" sz="1000" dirty="0" smtClean="0"/>
              <a:t>SILICONE OVERMOULD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1776" y="473419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MICRO SWITCH &amp; LED</a:t>
            </a:r>
          </a:p>
          <a:p>
            <a:pPr algn="ctr"/>
            <a:r>
              <a:rPr lang="en-SG" sz="1000" dirty="0" smtClean="0"/>
              <a:t>SECURED BY CHASSIS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8150" y="2561149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LED SHINES THROUGH SEMI-</a:t>
            </a:r>
          </a:p>
          <a:p>
            <a:pPr algn="ctr"/>
            <a:r>
              <a:rPr lang="en-SG" sz="1000" dirty="0" smtClean="0"/>
              <a:t>TRANSPARENT SILICONE &amp;</a:t>
            </a:r>
          </a:p>
          <a:p>
            <a:pPr algn="ctr"/>
            <a:r>
              <a:rPr lang="en-SG" sz="1000" dirty="0" smtClean="0"/>
              <a:t>THROUGH THE METAL COVER</a:t>
            </a:r>
          </a:p>
        </p:txBody>
      </p:sp>
      <p:pic>
        <p:nvPicPr>
          <p:cNvPr id="6152" name="Picture 8" descr="C:\Users\karuma\Documents\JPEG\p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38" y="3298447"/>
            <a:ext cx="2341814" cy="203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 flipV="1">
            <a:off x="7331978" y="1400961"/>
            <a:ext cx="16778" cy="1140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365534" y="3112316"/>
            <a:ext cx="1" cy="74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FINAL MODULE ASSEMBLY OVERVIEW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4195" y="1908504"/>
            <a:ext cx="167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THE METAL COVERS COULD BE CHANGED BY THE END USER TO DIFFERENT COLOURS AND ALSO FINISHES. IT ALSO PROVIDES A GOOD CHANCE FOR CUSTOM BRANDING OPPORTUNITIES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594746" y="1578726"/>
            <a:ext cx="1239449" cy="74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aruma\Documents\JPEG\p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" y="236280"/>
            <a:ext cx="2857030" cy="212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ruma\Documents\JPEG\p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41" y="138173"/>
            <a:ext cx="2999178" cy="2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uma\Documents\JPEG\p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14" y="91411"/>
            <a:ext cx="173293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karuma\Documents\JPEG\p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534" y="332656"/>
            <a:ext cx="1387004" cy="174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uma\Documents\JPEG\p2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170518"/>
            <a:ext cx="3068169" cy="25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uma\Documents\JPEG\p2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3428998"/>
            <a:ext cx="3168354" cy="23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4110" y="247492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BAND CLIP AS PER TAG</a:t>
            </a:r>
          </a:p>
          <a:p>
            <a:pPr algn="ctr"/>
            <a:r>
              <a:rPr lang="en-SG" sz="1000" dirty="0" smtClean="0"/>
              <a:t>SPORT WATCH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847" y="2551867"/>
            <a:ext cx="1159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CLOSED POSITIION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55589" y="2551866"/>
            <a:ext cx="1047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OPEN POSITIION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47037" y="2551867"/>
            <a:ext cx="1047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OPEN POSITIION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187" y="5827861"/>
            <a:ext cx="34339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INTERFERENCE FLEXES THE SILICONE BAND &amp; HOLDS IN PLACE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6050" y="5821106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WHEN CLIP OPEN CLEARANCE ENABLES BAND TO GO IN.</a:t>
            </a:r>
          </a:p>
          <a:p>
            <a:pPr algn="ctr"/>
            <a:r>
              <a:rPr lang="en-SG" sz="1000" dirty="0" smtClean="0"/>
              <a:t>BAND IS CUT TO SIZE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BAND CLIPPING OVERVIEW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11567" y="4370664"/>
            <a:ext cx="1627464" cy="1450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karuma\Documents\JPEG\fl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784" y="2058081"/>
            <a:ext cx="3786973" cy="31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uma\Documents\JPEG\fl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6" y="4194568"/>
            <a:ext cx="337185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karuma\Documents\JPEG\fl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1" y="964180"/>
            <a:ext cx="2998171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0880" y="463859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USB COVER HAS </a:t>
            </a:r>
            <a:r>
              <a:rPr lang="en-SG" sz="1000" dirty="0" smtClean="0"/>
              <a:t>CLIP</a:t>
            </a:r>
            <a:endParaRPr lang="en-SG" sz="1000" dirty="0" smtClean="0"/>
          </a:p>
          <a:p>
            <a:pPr algn="ctr"/>
            <a:r>
              <a:rPr lang="en-SG" sz="1000" dirty="0" smtClean="0"/>
              <a:t>THAT LOCKS INTO THE CHASSIS FRAME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639517" y="863969"/>
            <a:ext cx="663416" cy="7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88715" y="1362597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00" dirty="0" smtClean="0"/>
              <a:t>USB COVER LOCKS ONTO THE METAL CHASSIS</a:t>
            </a:r>
            <a:endParaRPr lang="en-SG" sz="1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82493" y="1632857"/>
            <a:ext cx="442770" cy="7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31329" y="2277836"/>
            <a:ext cx="505015" cy="220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305" y="4061715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BUTTON PUSHED DOWN ANDLOCKS INTO METAL CHASSIS</a:t>
            </a:r>
            <a:endParaRPr lang="en-SG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USB COVER &amp; MAIN BODY OVERVIEW</a:t>
            </a:r>
          </a:p>
        </p:txBody>
      </p:sp>
      <p:sp>
        <p:nvSpPr>
          <p:cNvPr id="14" name="Down Arrow 13"/>
          <p:cNvSpPr/>
          <p:nvPr/>
        </p:nvSpPr>
        <p:spPr>
          <a:xfrm rot="10800000" flipV="1">
            <a:off x="2158283" y="4420573"/>
            <a:ext cx="258456" cy="315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21377260">
            <a:off x="1443580" y="4602267"/>
            <a:ext cx="244915" cy="266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aruma\Documents\JPEG\fl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" y="3479175"/>
            <a:ext cx="4404592" cy="28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aruma\Documents\JPEG\p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85643"/>
            <a:ext cx="4165377" cy="254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024" y="423113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DIMPLE DETAILS ON INSIDE OF THE SILICONE BAND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2801" y="4342741"/>
            <a:ext cx="1713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SILICONE BAND IS CUT TO</a:t>
            </a:r>
          </a:p>
          <a:p>
            <a:pPr algn="ctr"/>
            <a:r>
              <a:rPr lang="en-SG" sz="1000" dirty="0" smtClean="0"/>
              <a:t>REQUIRED SIZE. CUT </a:t>
            </a:r>
          </a:p>
          <a:p>
            <a:pPr algn="ctr"/>
            <a:r>
              <a:rPr lang="en-SG" sz="1000" dirty="0" smtClean="0"/>
              <a:t>LINES ON THE BAND AND</a:t>
            </a:r>
          </a:p>
          <a:p>
            <a:pPr algn="ctr"/>
            <a:r>
              <a:rPr lang="en-SG" sz="1000" dirty="0" smtClean="0"/>
              <a:t>CHASSIS HELP TO ALIGN</a:t>
            </a:r>
          </a:p>
          <a:p>
            <a:pPr algn="ctr"/>
            <a:r>
              <a:rPr lang="en-SG" sz="1000" dirty="0" smtClean="0"/>
              <a:t>AND POSITION IN PLACE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642801" y="746620"/>
            <a:ext cx="692597" cy="553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9780" y="5674447"/>
            <a:ext cx="172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000" dirty="0" smtClean="0"/>
              <a:t>BOTTOM SURFACE THAT</a:t>
            </a:r>
          </a:p>
          <a:p>
            <a:pPr algn="ctr"/>
            <a:r>
              <a:rPr lang="en-SG" sz="1000" dirty="0" smtClean="0"/>
              <a:t>RESTS ON WRIST IS SILICONE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36815" y="4538444"/>
            <a:ext cx="1702965" cy="1186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297" y="121744"/>
            <a:ext cx="345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 smtClean="0"/>
              <a:t>SILICONE BAND OVERVIEW</a:t>
            </a:r>
          </a:p>
        </p:txBody>
      </p:sp>
      <p:pic>
        <p:nvPicPr>
          <p:cNvPr id="7175" name="Picture 7" descr="C:\Users\karuma\Documents\JPEG\p5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16" y="3640270"/>
            <a:ext cx="2401859" cy="17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294648" y="4538444"/>
            <a:ext cx="1683282" cy="45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4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375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karuma</dc:creator>
  <cp:lastModifiedBy>karuma</cp:lastModifiedBy>
  <cp:revision>32</cp:revision>
  <dcterms:created xsi:type="dcterms:W3CDTF">2013-07-24T02:18:53Z</dcterms:created>
  <dcterms:modified xsi:type="dcterms:W3CDTF">2013-08-01T14:40:38Z</dcterms:modified>
</cp:coreProperties>
</file>