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DqELu8Lmqw6Zog9LqHw6a88k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9df028575_0_2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79df028575_0_2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79df028575_0_27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9df028575_0_3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79df028575_0_3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79df028575_0_3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PRATHAP.P</a:t>
            </a:r>
            <a:endParaRPr sz="2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REGISTER NO AND NMID: 24</a:t>
            </a:r>
            <a:r>
              <a:rPr lang="en-US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26j6005 &amp; asbru312326j1543</a:t>
            </a:r>
            <a:endParaRPr b="0" i="0" sz="24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DEPARTMENT: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B.Sc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IT</a:t>
            </a:r>
            <a:endParaRPr b="0" i="0" sz="1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COLLEGE: Cheran Arts Science College</a:t>
            </a:r>
            <a:endParaRPr b="0" i="0" sz="1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0" title="Screenshot (5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143" y="1548625"/>
            <a:ext cx="7335714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9df028575_0_27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02" name="Google Shape;202;g379df028575_0_27"/>
          <p:cNvSpPr txBox="1"/>
          <p:nvPr/>
        </p:nvSpPr>
        <p:spPr>
          <a:xfrm>
            <a:off x="752475" y="6486037"/>
            <a:ext cx="177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g379df028575_0_2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79df028575_0_2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79df028575_0_2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379df028575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79df028575_0_27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08" name="Google Shape;208;g379df028575_0_27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379df028575_0_27"/>
          <p:cNvSpPr txBox="1"/>
          <p:nvPr/>
        </p:nvSpPr>
        <p:spPr>
          <a:xfrm>
            <a:off x="2743200" y="2354703"/>
            <a:ext cx="85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379df028575_0_27" title="Screenshot (52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675" y="1602624"/>
            <a:ext cx="7216650" cy="405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9df028575_0_32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17" name="Google Shape;217;g379df028575_0_32"/>
          <p:cNvSpPr txBox="1"/>
          <p:nvPr/>
        </p:nvSpPr>
        <p:spPr>
          <a:xfrm>
            <a:off x="752475" y="6486037"/>
            <a:ext cx="177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g379df028575_0_3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79df028575_0_3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79df028575_0_3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379df028575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79df028575_0_32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23" name="Google Shape;223;g379df028575_0_32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379df028575_0_32"/>
          <p:cNvSpPr txBox="1"/>
          <p:nvPr/>
        </p:nvSpPr>
        <p:spPr>
          <a:xfrm>
            <a:off x="2743200" y="2354703"/>
            <a:ext cx="85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g379df028575_0_32" title="Screenshot (53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662" y="1497675"/>
            <a:ext cx="7184675" cy="403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2033625" y="2019300"/>
            <a:ext cx="8307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 well-designed portfolio is more than just a showcase — it's your personal brand in action. By combining clean layout, thoughtful visuals, and clear storytelling, you create a lasting impression that speaks to your skills and creativity. Whether minimalist or bold, the key is to make it authentically yours.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25002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053300" y="3271175"/>
            <a:ext cx="4085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Mood Tracker Pro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428750" y="2357450"/>
            <a:ext cx="5733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🎯 Problem Statement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Many people struggle to recognize emotional patterns or triggers in their daily lives. Without consistent tracking, it's hard to identify trends that affect mental health. </a:t>
            </a:r>
            <a:r>
              <a:rPr lang="en-US" sz="2100">
                <a:latin typeface="Roboto Medium"/>
                <a:ea typeface="Roboto Medium"/>
                <a:cs typeface="Roboto Medium"/>
                <a:sym typeface="Roboto Medium"/>
              </a:rPr>
              <a:t>Mood Tracker Pro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solves this by offering: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A quick way to log moods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A calendar-based history viewer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A weekly mood chart for visual insights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2303850" y="2446725"/>
            <a:ext cx="6447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🧠 Project Overview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Mood Tracker Pro</a:t>
            </a: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is a responsive web application designed to help users monitor their emotional well-being. By logging daily moods and notes, users can visualize patterns over time using interactive charts. This tool promotes self-awareness and mental health reflection in a simple, elegant interface.</a:t>
            </a:r>
            <a:endParaRPr b="0" i="0" sz="21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/>
              <a:t>WHO ARE THE END USERS?</a:t>
            </a:r>
            <a:endParaRPr sz="31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3500450" y="2019300"/>
            <a:ext cx="6947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Individuals Practicing Self-Care</a:t>
            </a:r>
            <a:endParaRPr b="0" i="0" sz="2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Students &amp; Young Adults</a:t>
            </a:r>
            <a:endParaRPr b="0" i="0" sz="2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Remote Workers &amp; Professionals</a:t>
            </a:r>
            <a:endParaRPr b="0" i="0" sz="2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4. Therapy Clients</a:t>
            </a:r>
            <a:endParaRPr b="0" i="0" sz="2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5. Mental Health Advocates &amp; Coaches</a:t>
            </a:r>
            <a:endParaRPr b="0" i="0" sz="2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320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3178975" y="2019300"/>
            <a:ext cx="67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🛠 Technologies Used</a:t>
            </a:r>
            <a:endParaRPr b="0" i="0" sz="2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HTML5: Semantic structure</a:t>
            </a:r>
            <a:endParaRPr b="0" i="0" sz="2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CSS3: Responsive styling and layout</a:t>
            </a:r>
            <a:endParaRPr b="0" i="0" sz="2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JavaScript (ES6): DOM manipulation, local storage, chart rendering</a:t>
            </a:r>
            <a:endParaRPr b="0" i="0" sz="2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Chart.js: Data visualization</a:t>
            </a:r>
            <a:endParaRPr b="0" i="0" sz="2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743075" y="1315013"/>
            <a:ext cx="10287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Minimalist Developer Portfolio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Clean white background with bold typography.  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Hero section with name, tagline, and tech stack icons.  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cards with screenshots, descriptions, and GitHub links.  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Footer with contact info and social media badges.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Creative Designer Portfolio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Vibrant color palette with animated transitions.  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Full-width hero image and catchy intro text.  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Grid layout showcasing design projects with hover effects.  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Embedded Behance/Dribbble links and a styled contact form.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2101500" y="1465100"/>
            <a:ext cx="100905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Features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Emoji-based mood logging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Daily notes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Calendar-based history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Weekly mood chart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Local storage (no backend required)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🧭 Future Enhancements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🔐 User authentication (Firebase or Supabase)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☁ Cloud sync across devices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📊 Toggle between bar and pie charts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📤 Export mood history to CSV or PDF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 📱 Native mobile app version (React Native or Flutter)</a:t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