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C578-A860-4843-9F4F-253237635F5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BD6C-F369-4916-BB84-FF1D86C68B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C578-A860-4843-9F4F-253237635F5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BD6C-F369-4916-BB84-FF1D86C68B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C578-A860-4843-9F4F-253237635F5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BD6C-F369-4916-BB84-FF1D86C68B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C578-A860-4843-9F4F-253237635F5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BD6C-F369-4916-BB84-FF1D86C68B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C578-A860-4843-9F4F-253237635F5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BD6C-F369-4916-BB84-FF1D86C68B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C578-A860-4843-9F4F-253237635F5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BD6C-F369-4916-BB84-FF1D86C68B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C578-A860-4843-9F4F-253237635F5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BD6C-F369-4916-BB84-FF1D86C68B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C578-A860-4843-9F4F-253237635F5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BD6C-F369-4916-BB84-FF1D86C68B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C578-A860-4843-9F4F-253237635F5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BD6C-F369-4916-BB84-FF1D86C68B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C578-A860-4843-9F4F-253237635F5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BD6C-F369-4916-BB84-FF1D86C68BF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C578-A860-4843-9F4F-253237635F5E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ABD6C-F369-4916-BB84-FF1D86C68BF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8ABD6C-F369-4916-BB84-FF1D86C68BF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25C578-A860-4843-9F4F-253237635F5E}" type="datetimeFigureOut">
              <a:rPr lang="en-IN" smtClean="0"/>
              <a:t>07-06-2024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60648"/>
            <a:ext cx="8208912" cy="612068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MALNAD COLLEGE OF ENGINEERING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auspices of M.T.E.S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 Autonomous Institution Affiliated to VTU,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Belagavi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P.B No. 21, Hassan-573202, Karnataka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 intelligence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21IS602)</a:t>
            </a:r>
            <a:endParaRPr lang="en-I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HAND GESTURE RECOGNITION SYSTEM</a:t>
            </a:r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GUIDANCE OF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Nanditha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NISCHITHA HH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- 4MC21IS072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                         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PRATHEEKSHA 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4MC21IS080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SUCHITHRA MM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-4MC21IS104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YASHASWINI HP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-4MC21IS104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Information Science and Engineering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Malnad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College of Engineering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Hassan-573201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2024-25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84784"/>
            <a:ext cx="10191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8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74642"/>
          </a:xfrm>
        </p:spPr>
        <p:txBody>
          <a:bodyPr/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HAND GESTURE RECOGNITION SYSTEM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6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7620000" cy="1084982"/>
          </a:xfrm>
        </p:spPr>
        <p:txBody>
          <a:bodyPr/>
          <a:lstStyle/>
          <a:p>
            <a:r>
              <a:rPr lang="en-IN" sz="2400" dirty="0" smtClean="0">
                <a:solidFill>
                  <a:schemeClr val="accent1"/>
                </a:solidFill>
              </a:rPr>
              <a:t>                                                   </a:t>
            </a:r>
            <a:r>
              <a:rPr lang="en-IN" sz="2400" b="1" dirty="0" smtClean="0">
                <a:solidFill>
                  <a:schemeClr val="accent1"/>
                </a:solidFill>
              </a:rPr>
              <a:t>OUTLINE</a:t>
            </a:r>
            <a:r>
              <a:rPr lang="en-IN" b="1" dirty="0">
                <a:solidFill>
                  <a:schemeClr val="accent1"/>
                </a:solidFill>
              </a:rPr>
              <a:t/>
            </a:r>
            <a:br>
              <a:rPr lang="en-IN" b="1" dirty="0">
                <a:solidFill>
                  <a:schemeClr val="accent1"/>
                </a:solidFill>
              </a:rPr>
            </a:b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SPECIFICATION</a:t>
            </a:r>
          </a:p>
          <a:p>
            <a:pPr marL="11430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1.FUNCTIONAL REQUIREMENTS</a:t>
            </a:r>
          </a:p>
          <a:p>
            <a:pPr marL="11430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2.NON-FUNCTIONAL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9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20000" cy="1143000"/>
          </a:xfrm>
        </p:spPr>
        <p:txBody>
          <a:bodyPr/>
          <a:lstStyle/>
          <a:p>
            <a:r>
              <a:rPr lang="en-IN" sz="2400" b="1" dirty="0"/>
              <a:t>INTRODUCTION</a:t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 gesture recognition is technology that enables computer to interpret and understand gestures made by human hands.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 : usage by differently disabled persons like deaf.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Acts as medium that can recognize and translate gesture into understandable words by common people.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project aims to design real time vision-based hand gesture recognition system with machine learning techniques which potentially makes deaf and mute people life easier.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1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smtClean="0"/>
              <a:t>PROBLEM STATEMENT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Speech impaired people use hand signs and gestures to Communicate. Normal people face difficulty in understanding their language. Hence there is a need of a system which recognizes the different signs, gestures and conveys the information to the normal people. It bridges the gap between physically challenged people and normal people.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6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5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0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42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9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150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PowerPoint Presentation</vt:lpstr>
      <vt:lpstr>HAND GESTURE RECOGNITION SYSTEM</vt:lpstr>
      <vt:lpstr>                                                   OUTLINE </vt:lpstr>
      <vt:lpstr>INTRODUCTION </vt:lpstr>
      <vt:lpstr>PROBLEM STATEMENT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2024-01-03T15:30:38Z</dcterms:created>
  <dcterms:modified xsi:type="dcterms:W3CDTF">2024-06-07T15:20:36Z</dcterms:modified>
</cp:coreProperties>
</file>