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3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F569-9A43-384D-A6EB-F6F9522A190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20D9-D294-9944-85DF-F981A2EF7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F569-9A43-384D-A6EB-F6F9522A190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20D9-D294-9944-85DF-F981A2EF7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F569-9A43-384D-A6EB-F6F9522A190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20D9-D294-9944-85DF-F981A2EF767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F569-9A43-384D-A6EB-F6F9522A190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20D9-D294-9944-85DF-F981A2EF7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F569-9A43-384D-A6EB-F6F9522A190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20D9-D294-9944-85DF-F981A2EF767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F569-9A43-384D-A6EB-F6F9522A190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20D9-D294-9944-85DF-F981A2EF7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F569-9A43-384D-A6EB-F6F9522A190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20D9-D294-9944-85DF-F981A2EF7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F569-9A43-384D-A6EB-F6F9522A190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20D9-D294-9944-85DF-F981A2EF7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F569-9A43-384D-A6EB-F6F9522A190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20D9-D294-9944-85DF-F981A2EF7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F569-9A43-384D-A6EB-F6F9522A190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20D9-D294-9944-85DF-F981A2EF7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F569-9A43-384D-A6EB-F6F9522A190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20D9-D294-9944-85DF-F981A2EF7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F569-9A43-384D-A6EB-F6F9522A190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20D9-D294-9944-85DF-F981A2EF7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F569-9A43-384D-A6EB-F6F9522A190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20D9-D294-9944-85DF-F981A2EF7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F569-9A43-384D-A6EB-F6F9522A190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20D9-D294-9944-85DF-F981A2EF7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F569-9A43-384D-A6EB-F6F9522A190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20D9-D294-9944-85DF-F981A2EF7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20D9-D294-9944-85DF-F981A2EF767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F569-9A43-384D-A6EB-F6F9522A1907}" type="datetimeFigureOut">
              <a:rPr lang="en-US" smtClean="0"/>
              <a:t>4/13/20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AF569-9A43-384D-A6EB-F6F9522A190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6020D9-D294-9944-85DF-F981A2EF7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3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9700" y="0"/>
            <a:ext cx="7820025" cy="2387600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Compiler Design Module-4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9675" y="2673350"/>
            <a:ext cx="9144000" cy="3856038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Lecture 1</a:t>
            </a:r>
          </a:p>
          <a:p>
            <a:pPr algn="ctr"/>
            <a:endParaRPr lang="en-US" sz="2000" dirty="0"/>
          </a:p>
          <a:p>
            <a:pPr algn="ctr"/>
            <a:r>
              <a:rPr lang="en-US" sz="2000" b="1" i="1" dirty="0" smtClean="0"/>
              <a:t>Semantic Analyzer</a:t>
            </a:r>
          </a:p>
          <a:p>
            <a:pPr algn="ctr"/>
            <a:r>
              <a:rPr lang="en-US" sz="2000" b="1" i="1" dirty="0" smtClean="0"/>
              <a:t>Intermediate Code Generator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 smtClean="0"/>
              <a:t>Sai Pratheek Chalamalasetty</a:t>
            </a:r>
            <a:br>
              <a:rPr lang="en-US" sz="2000" dirty="0" smtClean="0"/>
            </a:br>
            <a:r>
              <a:rPr lang="en-US" sz="2000" dirty="0" smtClean="0"/>
              <a:t>Assistant Professor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769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have we covered so far?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9089"/>
            <a:ext cx="8596668" cy="3880773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2 phases of compiler mapped to 3 modules i.e., Lexical Analyzer &amp; Syntax Analyzer (Total of 6 phases)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b="1" u="sng" dirty="0" smtClean="0"/>
              <a:t>Lexical Analyzer</a:t>
            </a:r>
            <a:r>
              <a:rPr lang="en-US" sz="2400" dirty="0" smtClean="0"/>
              <a:t> input processing-&gt;lexeme generation-&gt;regular expression-&gt;finite automata-&gt;tokens-&gt;symbol table update-&gt;sends to syntax analyzer-&gt;calls </a:t>
            </a:r>
            <a:r>
              <a:rPr lang="en-US" sz="2400" i="1" dirty="0" smtClean="0"/>
              <a:t>Error handler</a:t>
            </a:r>
            <a:r>
              <a:rPr lang="en-US" sz="2400" dirty="0" smtClean="0"/>
              <a:t> in case of errors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b="1" u="sng" dirty="0" smtClean="0"/>
              <a:t>Syntax Analyzer</a:t>
            </a:r>
            <a:r>
              <a:rPr lang="en-US" sz="2400" dirty="0" smtClean="0"/>
              <a:t> imposes Grammar/ Tree structure on tokens-&gt;8 strategies-&gt; 3 Top Down- Brute Force, Recursive Descent, LL(1), 5 Bottom up- Shift-Reduce, Operator Precedence, LR, CALR, LALR        -&gt;sends tree to next phase-&gt;symbol table update-&gt; calls </a:t>
            </a:r>
            <a:r>
              <a:rPr lang="en-US" sz="2400" i="1" dirty="0" smtClean="0"/>
              <a:t>Error handler</a:t>
            </a:r>
            <a:r>
              <a:rPr lang="en-US" sz="2400" dirty="0" smtClean="0"/>
              <a:t> in case of errors</a:t>
            </a:r>
          </a:p>
          <a:p>
            <a:pPr algn="just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7095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Semantic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947" y="1660527"/>
            <a:ext cx="8596668" cy="38807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/>
              <a:t>It is Optional for some compilers</a:t>
            </a:r>
          </a:p>
          <a:p>
            <a:pPr marL="0" indent="0" algn="just">
              <a:buNone/>
            </a:pPr>
            <a:r>
              <a:rPr lang="en-US" sz="2400" b="1" u="sng" dirty="0" smtClean="0"/>
              <a:t>Semantic Analyzer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Obtains PT from Syntax Analyzer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Checks for consistency of </a:t>
            </a:r>
            <a:r>
              <a:rPr lang="en-US" sz="2400" i="1" dirty="0" smtClean="0"/>
              <a:t>Type</a:t>
            </a:r>
            <a:r>
              <a:rPr lang="en-US" sz="2400" dirty="0" smtClean="0"/>
              <a:t> &amp; </a:t>
            </a:r>
            <a:r>
              <a:rPr lang="en-US" sz="2400" i="1" dirty="0" smtClean="0"/>
              <a:t>Memory</a:t>
            </a:r>
            <a:r>
              <a:rPr lang="en-US" sz="2400" dirty="0" smtClean="0"/>
              <a:t> of tree nodes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Performs necessary corrections (if any)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Updates the symbol table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Calls Error Handler in case of any discrepancies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Sends Annotated PT to the next phase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348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Syntax Directed Translation /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Some Compiler use SDD / SDT </a:t>
            </a:r>
          </a:p>
          <a:p>
            <a:pPr algn="just"/>
            <a:r>
              <a:rPr lang="en-US" sz="2400" dirty="0" smtClean="0"/>
              <a:t>SDT=CFG + Attributes / Rules set</a:t>
            </a:r>
          </a:p>
          <a:p>
            <a:pPr algn="just"/>
            <a:r>
              <a:rPr lang="en-US" sz="2400" dirty="0" smtClean="0"/>
              <a:t>Makes the code conversion easy</a:t>
            </a:r>
          </a:p>
          <a:p>
            <a:pPr algn="just"/>
            <a:r>
              <a:rPr lang="en-US" sz="2400" dirty="0" smtClean="0"/>
              <a:t>Post-Fix notation can be easily obtained if it is the required intermediate code</a:t>
            </a:r>
          </a:p>
          <a:p>
            <a:pPr algn="just"/>
            <a:r>
              <a:rPr lang="en-US" sz="2400" dirty="0" smtClean="0"/>
              <a:t>Easy to manipulate arithmetic operations such as desk calculator</a:t>
            </a:r>
          </a:p>
          <a:p>
            <a:pPr algn="just"/>
            <a:r>
              <a:rPr lang="en-US" sz="2400" dirty="0" smtClean="0"/>
              <a:t>2 types of SDT- S- Attributed (only s) / L-Attributed (both s &amp; 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pPr algn="just"/>
            <a:r>
              <a:rPr lang="en-US" sz="2400" dirty="0" smtClean="0"/>
              <a:t>Synthesized Attributes &amp; Inherited Attributes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162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Intermediate Code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222" y="1789114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Very important step as it takes APT and converts it into some new notation</a:t>
            </a:r>
          </a:p>
          <a:p>
            <a:r>
              <a:rPr lang="en-US" sz="2400" dirty="0" smtClean="0"/>
              <a:t>Different types of Codes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Three Address Codes (3AC)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Post-Fix Notation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Directed Acyclic Graph (DAG)</a:t>
            </a:r>
          </a:p>
          <a:p>
            <a:r>
              <a:rPr lang="en-US" sz="2400" dirty="0" smtClean="0"/>
              <a:t>3AC is widely used and common as it is very easy to implement</a:t>
            </a:r>
          </a:p>
          <a:p>
            <a:r>
              <a:rPr lang="en-US" sz="2400" dirty="0" smtClean="0"/>
              <a:t>Types of 3AC- Quadruples, Triples, Indirect Triples</a:t>
            </a:r>
          </a:p>
        </p:txBody>
      </p:sp>
    </p:spTree>
    <p:extLst>
      <p:ext uri="{BB962C8B-B14F-4D97-AF65-F5344CB8AC3E}">
        <p14:creationId xmlns:p14="http://schemas.microsoft.com/office/powerpoint/2010/main" val="203115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Address Codes- new Temp()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774" y="2197100"/>
            <a:ext cx="8205788" cy="37465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u="sng" dirty="0" smtClean="0"/>
              <a:t>Translation of Arithmetic Expressions</a:t>
            </a:r>
            <a:r>
              <a:rPr lang="en-US" sz="2400" dirty="0" smtClean="0"/>
              <a:t>- Arithmetic statements are converted into 3AC with the help of above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u="sng" dirty="0" smtClean="0"/>
              <a:t>Translation of Array References</a:t>
            </a:r>
            <a:r>
              <a:rPr lang="en-US" sz="2400" dirty="0" smtClean="0"/>
              <a:t>- Code containing Arrays are translated using above functions and some formulae for determining array bounds, size etc.,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u="sng" dirty="0" smtClean="0"/>
              <a:t>Translation of Flow of Control Statements</a:t>
            </a:r>
            <a:r>
              <a:rPr lang="en-US" sz="2400" dirty="0" smtClean="0"/>
              <a:t>- Code containing Loops Jumps are also converted into 3AC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725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 Patching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6239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smtClean="0"/>
              <a:t>It is a kind of optimization- should be discussed in Code optimizer</a:t>
            </a:r>
          </a:p>
          <a:p>
            <a:r>
              <a:rPr lang="en-US" sz="2400" dirty="0" smtClean="0"/>
              <a:t>Nothing but revisiting code to complete unfilled labels or entries (or) temporary interleaving</a:t>
            </a:r>
          </a:p>
          <a:p>
            <a:r>
              <a:rPr lang="en-US" sz="2400" b="1" u="sng" dirty="0" smtClean="0"/>
              <a:t>Pass 1</a:t>
            </a:r>
            <a:r>
              <a:rPr lang="en-US" sz="2400" dirty="0" smtClean="0"/>
              <a:t> Code is executed and all the target locations are left unspecified</a:t>
            </a:r>
          </a:p>
          <a:p>
            <a:r>
              <a:rPr lang="en-US" sz="2400" b="1" u="sng" dirty="0" smtClean="0"/>
              <a:t>Pass 2</a:t>
            </a:r>
            <a:r>
              <a:rPr lang="en-US" sz="2400" dirty="0" smtClean="0"/>
              <a:t> Later they are visited to fill with exact values</a:t>
            </a:r>
          </a:p>
          <a:p>
            <a:r>
              <a:rPr lang="en-US" sz="2400" dirty="0" smtClean="0"/>
              <a:t>Contains 2 lists- True List &amp; False List</a:t>
            </a:r>
          </a:p>
          <a:p>
            <a:r>
              <a:rPr lang="en-US" sz="2400" dirty="0" smtClean="0"/>
              <a:t>Majorly Performed on Boolean Expressions, Flow of Control Statements as they are time consuming in terms of computation</a:t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430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Run Time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1926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smtClean="0"/>
              <a:t>Should be discussed in Last phase of compiler i.e., Target Code Generation</a:t>
            </a:r>
          </a:p>
          <a:p>
            <a:r>
              <a:rPr lang="en-US" sz="2400" dirty="0" smtClean="0"/>
              <a:t>Once the code is passed through 5 phases and is given to last phase then the actual working code requires to be stored in memory location in RAM</a:t>
            </a:r>
          </a:p>
          <a:p>
            <a:r>
              <a:rPr lang="en-US" sz="2400" b="1" u="sng" dirty="0" smtClean="0"/>
              <a:t>Storage Organization &amp; Stack Allocation of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Programming </a:t>
            </a:r>
            <a:r>
              <a:rPr lang="en-US" sz="2400" dirty="0"/>
              <a:t>L</a:t>
            </a:r>
            <a:r>
              <a:rPr lang="en-US" sz="2400" dirty="0" smtClean="0"/>
              <a:t>anguage Pragmatics &amp; Data Structures Reference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Can go through personal notes / materials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Not so important in exam point of view</a:t>
            </a:r>
          </a:p>
        </p:txBody>
      </p:sp>
    </p:spTree>
    <p:extLst>
      <p:ext uri="{BB962C8B-B14F-4D97-AF65-F5344CB8AC3E}">
        <p14:creationId xmlns:p14="http://schemas.microsoft.com/office/powerpoint/2010/main" val="90805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934" y="614363"/>
            <a:ext cx="8596668" cy="5469861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8800" dirty="0">
                <a:latin typeface="Zapfino" charset="0"/>
                <a:ea typeface="Zapfino" charset="0"/>
                <a:cs typeface="Zapfino" charset="0"/>
              </a:rPr>
              <a:t>Thank You</a:t>
            </a:r>
          </a:p>
          <a:p>
            <a:pPr marL="0" lvl="0" indent="0" algn="ctr">
              <a:buNone/>
            </a:pPr>
            <a:r>
              <a:rPr lang="en-US" sz="3600" dirty="0">
                <a:latin typeface="Zapfino" charset="0"/>
                <a:ea typeface="Zapfino" charset="0"/>
                <a:cs typeface="Zapfino" charset="0"/>
              </a:rPr>
              <a:t>Stay Home Stay </a:t>
            </a:r>
            <a:r>
              <a:rPr lang="en-US" sz="3600" dirty="0" smtClean="0">
                <a:latin typeface="Zapfino" charset="0"/>
                <a:ea typeface="Zapfino" charset="0"/>
                <a:cs typeface="Zapfino" charset="0"/>
              </a:rPr>
              <a:t>Safe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ctr">
              <a:buNone/>
            </a:pP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22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</TotalTime>
  <Words>523</Words>
  <Application>Microsoft Macintosh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Times New Roman</vt:lpstr>
      <vt:lpstr>Wingdings 3</vt:lpstr>
      <vt:lpstr>Zapfino</vt:lpstr>
      <vt:lpstr>Arial</vt:lpstr>
      <vt:lpstr>Facet</vt:lpstr>
      <vt:lpstr>Compiler Design Module-4</vt:lpstr>
      <vt:lpstr>What have we covered so far? </vt:lpstr>
      <vt:lpstr>Semantic Analyzer</vt:lpstr>
      <vt:lpstr>Syntax Directed Translation / Definition</vt:lpstr>
      <vt:lpstr>Intermediate Code Generator</vt:lpstr>
      <vt:lpstr>Three Address Codes- new Temp() Function</vt:lpstr>
      <vt:lpstr>Back Patching</vt:lpstr>
      <vt:lpstr>Run Time Environments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</dc:title>
  <dc:creator>Hyandavi Balla</dc:creator>
  <cp:lastModifiedBy>Hyandavi Balla</cp:lastModifiedBy>
  <cp:revision>9</cp:revision>
  <dcterms:created xsi:type="dcterms:W3CDTF">2020-04-08T03:36:59Z</dcterms:created>
  <dcterms:modified xsi:type="dcterms:W3CDTF">2020-04-13T16:02:59Z</dcterms:modified>
</cp:coreProperties>
</file>