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sldIdLst>
    <p:sldId id="256" r:id="rId2"/>
    <p:sldId id="268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3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738A-0672-AE4F-871F-95A585A6F15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8265-9EB1-F647-9095-16D9C949D4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738A-0672-AE4F-871F-95A585A6F15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8265-9EB1-F647-9095-16D9C949D4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738A-0672-AE4F-871F-95A585A6F15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8265-9EB1-F647-9095-16D9C949D4A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738A-0672-AE4F-871F-95A585A6F15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8265-9EB1-F647-9095-16D9C949D4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738A-0672-AE4F-871F-95A585A6F15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8265-9EB1-F647-9095-16D9C949D4A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738A-0672-AE4F-871F-95A585A6F15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8265-9EB1-F647-9095-16D9C949D4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738A-0672-AE4F-871F-95A585A6F15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8265-9EB1-F647-9095-16D9C949D4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738A-0672-AE4F-871F-95A585A6F15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8265-9EB1-F647-9095-16D9C949D4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738A-0672-AE4F-871F-95A585A6F15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8265-9EB1-F647-9095-16D9C949D4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738A-0672-AE4F-871F-95A585A6F15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8265-9EB1-F647-9095-16D9C949D4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738A-0672-AE4F-871F-95A585A6F15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8265-9EB1-F647-9095-16D9C949D4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738A-0672-AE4F-871F-95A585A6F15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8265-9EB1-F647-9095-16D9C949D4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738A-0672-AE4F-871F-95A585A6F15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8265-9EB1-F647-9095-16D9C949D4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738A-0672-AE4F-871F-95A585A6F15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8265-9EB1-F647-9095-16D9C949D4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738A-0672-AE4F-871F-95A585A6F15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8265-9EB1-F647-9095-16D9C949D4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8265-9EB1-F647-9095-16D9C949D4A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738A-0672-AE4F-871F-95A585A6F157}" type="datetimeFigureOut">
              <a:rPr lang="en-US" smtClean="0"/>
              <a:t>4/13/20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2738A-0672-AE4F-871F-95A585A6F15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E558265-9EB1-F647-9095-16D9C949D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ptel.ac.in/courses/106105190/" TargetMode="External"/><Relationship Id="rId4" Type="http://schemas.openxmlformats.org/officeDocument/2006/relationships/hyperlink" Target="mailto:ch.saipratheek@gmail.com" TargetMode="External"/><Relationship Id="rId5" Type="http://schemas.openxmlformats.org/officeDocument/2006/relationships/hyperlink" Target="mailto:schalama@gitam.edu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ibrary.gitam.edu/Paper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8534" y="2235201"/>
            <a:ext cx="776693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Complier Design</a:t>
            </a:r>
            <a:r>
              <a:rPr lang="en-US" b="1" u="sng" dirty="0" smtClean="0">
                <a:latin typeface="+mn-lt"/>
              </a:rPr>
              <a:t/>
            </a:r>
            <a:br>
              <a:rPr lang="en-US" b="1" u="sng" dirty="0" smtClean="0">
                <a:latin typeface="+mn-lt"/>
              </a:rPr>
            </a:b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Code Optimization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Code Generation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0002" y="4356101"/>
            <a:ext cx="9144000" cy="1655762"/>
          </a:xfrm>
        </p:spPr>
        <p:txBody>
          <a:bodyPr>
            <a:normAutofit/>
          </a:bodyPr>
          <a:lstStyle/>
          <a:p>
            <a:endParaRPr lang="en-US" sz="2800" b="1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Sai Pratheek. Ch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Assistant Professor</a:t>
            </a:r>
          </a:p>
          <a:p>
            <a:endParaRPr lang="en-US" sz="2800" b="1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792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309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Code Generation-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39813"/>
            <a:ext cx="10515600" cy="5818187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Input</a:t>
            </a:r>
            <a:r>
              <a:rPr lang="en-US" sz="2400" dirty="0" smtClean="0"/>
              <a:t>: Intermediate code / Optimized Code</a:t>
            </a:r>
          </a:p>
          <a:p>
            <a:r>
              <a:rPr lang="en-US" sz="2400" b="1" dirty="0"/>
              <a:t>Data Structures</a:t>
            </a:r>
            <a:r>
              <a:rPr lang="en-US" sz="2400" dirty="0" smtClean="0"/>
              <a:t>: Register Descriptor (rd) , Address Descriptor (ad)</a:t>
            </a:r>
          </a:p>
          <a:p>
            <a:r>
              <a:rPr lang="en-US" sz="2400" b="1" dirty="0"/>
              <a:t>Function</a:t>
            </a:r>
            <a:r>
              <a:rPr lang="en-US" sz="2400" dirty="0" smtClean="0"/>
              <a:t>: getReg()</a:t>
            </a:r>
          </a:p>
          <a:p>
            <a:r>
              <a:rPr lang="en-US" sz="2400" dirty="0" smtClean="0"/>
              <a:t>E.g. x= y op z to be stored in memory location 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Call getReg() on L - L location is obtained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Run ad on 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y in L else MOV y, L - y is stored in 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Run ad on z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z in L else MOV z, L - op Z is stored in 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Update rd of 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Update ad of x</a:t>
            </a:r>
          </a:p>
        </p:txBody>
      </p:sp>
    </p:spTree>
    <p:extLst>
      <p:ext uri="{BB962C8B-B14F-4D97-AF65-F5344CB8AC3E}">
        <p14:creationId xmlns:p14="http://schemas.microsoft.com/office/powerpoint/2010/main" val="19141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372534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Resources &amp;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7" y="1693334"/>
            <a:ext cx="10515600" cy="5117041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Compiler Design - Alfred V. Aho , Jeffrey D. Ullman                        (old yellow book)</a:t>
            </a:r>
          </a:p>
          <a:p>
            <a:pPr algn="just"/>
            <a:r>
              <a:rPr lang="en-US" sz="2800" dirty="0" smtClean="0"/>
              <a:t>Compiler Design- Santanu Chattopadhyay</a:t>
            </a:r>
          </a:p>
          <a:p>
            <a:pPr algn="just"/>
            <a:r>
              <a:rPr lang="en-US" sz="2800" dirty="0" smtClean="0">
                <a:hlinkClick r:id="rId2"/>
              </a:rPr>
              <a:t>https://library.gitam.edu/Paper</a:t>
            </a:r>
            <a:r>
              <a:rPr lang="en-US" sz="2800" dirty="0" smtClean="0"/>
              <a:t> (Previous Question papers-GITAM)</a:t>
            </a:r>
          </a:p>
          <a:p>
            <a:pPr algn="just"/>
            <a:r>
              <a:rPr lang="en-US" sz="2800" dirty="0" smtClean="0">
                <a:hlinkClick r:id="rId3"/>
              </a:rPr>
              <a:t>https://nptel.ac.in/courses/106105190/</a:t>
            </a:r>
            <a:r>
              <a:rPr lang="en-US" sz="2800" dirty="0" smtClean="0"/>
              <a:t> (NPTEL Lectures)</a:t>
            </a:r>
          </a:p>
          <a:p>
            <a:pPr algn="just"/>
            <a:r>
              <a:rPr lang="en-US" sz="2800" dirty="0" smtClean="0"/>
              <a:t>Notes uploaded in G-Learn</a:t>
            </a:r>
          </a:p>
          <a:p>
            <a:pPr algn="just"/>
            <a:r>
              <a:rPr lang="en-US" sz="2800" dirty="0" smtClean="0"/>
              <a:t>+91-958-114-1147</a:t>
            </a:r>
          </a:p>
          <a:p>
            <a:pPr algn="just"/>
            <a:r>
              <a:rPr lang="en-US" sz="2800" dirty="0" smtClean="0">
                <a:hlinkClick r:id="rId4"/>
              </a:rPr>
              <a:t>ch.saipratheek@gmail.com</a:t>
            </a:r>
            <a:r>
              <a:rPr lang="en-US" sz="2800" dirty="0" smtClean="0"/>
              <a:t> / </a:t>
            </a:r>
            <a:r>
              <a:rPr lang="en-US" sz="2800" dirty="0" smtClean="0">
                <a:hlinkClick r:id="rId5"/>
              </a:rPr>
              <a:t>schalama@gitam.edu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8197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4" y="304799"/>
            <a:ext cx="8596668" cy="6096001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8800" dirty="0" smtClean="0">
                <a:latin typeface="Zapfino" charset="0"/>
                <a:ea typeface="Zapfino" charset="0"/>
                <a:cs typeface="Zapfino" charset="0"/>
              </a:rPr>
              <a:t>Thank You</a:t>
            </a:r>
          </a:p>
          <a:p>
            <a:pPr marL="0" lvl="0" indent="0" algn="ctr">
              <a:buNone/>
            </a:pPr>
            <a:r>
              <a:rPr lang="en-US" sz="3600" dirty="0" smtClean="0">
                <a:latin typeface="Zapfino" charset="0"/>
                <a:ea typeface="Zapfino" charset="0"/>
                <a:cs typeface="Zapfino" charset="0"/>
              </a:rPr>
              <a:t>Stay Home Stay Safe</a:t>
            </a:r>
          </a:p>
          <a:p>
            <a:pPr marL="0" lvl="0" indent="0">
              <a:buNone/>
            </a:pPr>
            <a:endParaRPr lang="en-US" sz="3200" dirty="0" smtClean="0">
              <a:latin typeface="Zapfino" charset="0"/>
              <a:ea typeface="Zapfino" charset="0"/>
              <a:cs typeface="Zapfino" charset="0"/>
            </a:endParaRPr>
          </a:p>
          <a:p>
            <a:pPr marL="0" lvl="0" indent="0" algn="ctr">
              <a:buNone/>
            </a:pPr>
            <a:endParaRPr lang="en-US" sz="8800" dirty="0" smtClean="0">
              <a:latin typeface="Zapfino" charset="0"/>
              <a:ea typeface="Zapfino" charset="0"/>
              <a:cs typeface="Zapfi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75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covered so far?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747" y="1930400"/>
            <a:ext cx="8596668" cy="503078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4400" dirty="0" smtClean="0"/>
              <a:t>Lexical Analyzer</a:t>
            </a:r>
          </a:p>
          <a:p>
            <a:pPr>
              <a:buFont typeface="+mj-lt"/>
              <a:buAutoNum type="arabicPeriod"/>
            </a:pPr>
            <a:r>
              <a:rPr lang="en-US" sz="4400" dirty="0" smtClean="0"/>
              <a:t>Syntax Analyzer</a:t>
            </a:r>
          </a:p>
          <a:p>
            <a:pPr>
              <a:buFont typeface="+mj-lt"/>
              <a:buAutoNum type="arabicPeriod"/>
            </a:pPr>
            <a:r>
              <a:rPr lang="en-US" sz="4400" dirty="0" smtClean="0"/>
              <a:t>Semantic Analyzer</a:t>
            </a:r>
          </a:p>
          <a:p>
            <a:pPr>
              <a:buFont typeface="+mj-lt"/>
              <a:buAutoNum type="arabicPeriod"/>
            </a:pPr>
            <a:r>
              <a:rPr lang="en-US" sz="4400" dirty="0" smtClean="0"/>
              <a:t>Intermediate Code Generator</a:t>
            </a:r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961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67" y="38946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Why Code Optimization?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9331"/>
            <a:ext cx="8596668" cy="5147735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/>
              <a:t>Efficient target code required-very costly-registers</a:t>
            </a:r>
          </a:p>
          <a:p>
            <a:pPr algn="just"/>
            <a:r>
              <a:rPr lang="en-US" sz="3200" dirty="0" smtClean="0"/>
              <a:t>Final blueprint of the actual written code</a:t>
            </a:r>
          </a:p>
          <a:p>
            <a:pPr algn="just"/>
            <a:r>
              <a:rPr lang="en-US" sz="3200" dirty="0" smtClean="0"/>
              <a:t>Redressal becomes very complex in case of errors and redundancies</a:t>
            </a:r>
          </a:p>
          <a:p>
            <a:pPr algn="just"/>
            <a:r>
              <a:rPr lang="en-US" sz="3200" dirty="0" smtClean="0"/>
              <a:t>Lesser burden on compiler</a:t>
            </a:r>
          </a:p>
          <a:p>
            <a:pPr algn="just"/>
            <a:r>
              <a:rPr lang="en-US" sz="3200" dirty="0" smtClean="0"/>
              <a:t>Faster execution at machine level</a:t>
            </a:r>
          </a:p>
          <a:p>
            <a:pPr algn="just"/>
            <a:r>
              <a:rPr lang="en-US" sz="3200" dirty="0" smtClean="0"/>
              <a:t>One final briefing before progressing to final stage</a:t>
            </a:r>
          </a:p>
        </p:txBody>
      </p:sp>
    </p:spTree>
    <p:extLst>
      <p:ext uri="{BB962C8B-B14F-4D97-AF65-F5344CB8AC3E}">
        <p14:creationId xmlns:p14="http://schemas.microsoft.com/office/powerpoint/2010/main" val="85434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946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Code Optimization- General strategy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2400"/>
            <a:ext cx="8596668" cy="5096933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b="1" dirty="0" smtClean="0"/>
              <a:t>Common sub expression elimination</a:t>
            </a:r>
            <a:r>
              <a:rPr lang="en-US" sz="2800" dirty="0" smtClean="0"/>
              <a:t>-variables value should not alter in the execution process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1" dirty="0"/>
              <a:t>Constant folding- </a:t>
            </a:r>
            <a:r>
              <a:rPr lang="en-US" sz="2800" dirty="0" smtClean="0"/>
              <a:t>replacing constant in expressions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1" dirty="0"/>
              <a:t>Constant propagation- </a:t>
            </a:r>
            <a:r>
              <a:rPr lang="en-US" sz="2800" dirty="0" smtClean="0"/>
              <a:t>replacing constant off variable labels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1" dirty="0"/>
              <a:t>Code Motion- </a:t>
            </a:r>
            <a:r>
              <a:rPr lang="en-US" sz="2800" dirty="0" smtClean="0"/>
              <a:t>part of code moves out of loop if there’s no change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1" dirty="0"/>
              <a:t>Dead Code</a:t>
            </a:r>
            <a:r>
              <a:rPr lang="en-US" sz="2800" dirty="0" smtClean="0"/>
              <a:t>- elimination of unused code / output pertaining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1" dirty="0"/>
              <a:t>Strength Reduction- </a:t>
            </a:r>
            <a:r>
              <a:rPr lang="en-US" sz="2800" dirty="0"/>
              <a:t>less costly operators are used</a:t>
            </a:r>
            <a:r>
              <a:rPr lang="en-US" sz="2800" b="1" dirty="0"/>
              <a:t> 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1248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267" y="28786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Peep hole Optimization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134" y="1347789"/>
            <a:ext cx="8596668" cy="5103811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Peephole- a sequence of instructions in the code treated as a window</a:t>
            </a:r>
          </a:p>
          <a:p>
            <a:pPr algn="just"/>
            <a:r>
              <a:rPr lang="en-US" sz="2400" dirty="0" smtClean="0"/>
              <a:t>The window is replaced with a faster set of instructions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/>
              <a:t>Elimination of redundant instructions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/>
              <a:t>Elimination of unused code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/>
              <a:t>Flow-of-control optimization- unnecessary jumps, Loops avoided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/>
              <a:t>Algebraic Simplification- Addition with 0, Multiplication with 1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/>
              <a:t>Machine idioms- using CPU(Machine) Instructions over language  constructs</a:t>
            </a:r>
          </a:p>
          <a:p>
            <a:pPr algn="just"/>
            <a:r>
              <a:rPr lang="en-US" sz="2400" dirty="0" smtClean="0"/>
              <a:t>All the general strategies also hold good here</a:t>
            </a:r>
          </a:p>
        </p:txBody>
      </p:sp>
    </p:spTree>
    <p:extLst>
      <p:ext uri="{BB962C8B-B14F-4D97-AF65-F5344CB8AC3E}">
        <p14:creationId xmlns:p14="http://schemas.microsoft.com/office/powerpoint/2010/main" val="192247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66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Loop Optimization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1655"/>
            <a:ext cx="8596668" cy="4934478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/>
              <a:t>Pareto Principle</a:t>
            </a:r>
            <a:r>
              <a:rPr lang="en-US" sz="2800" dirty="0" smtClean="0"/>
              <a:t> : (80:20 rule)- loop body (20)-&gt; execution time (80)</a:t>
            </a:r>
          </a:p>
          <a:p>
            <a:pPr algn="just"/>
            <a:r>
              <a:rPr lang="en-US" sz="2800" dirty="0" smtClean="0"/>
              <a:t>Optimizing loops- very important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1" dirty="0" smtClean="0"/>
              <a:t>Loop Invariant- </a:t>
            </a:r>
            <a:r>
              <a:rPr lang="en-US" sz="2800" dirty="0" smtClean="0"/>
              <a:t>loop independent(to be moved out)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1" dirty="0"/>
              <a:t>Loop Unrolling- </a:t>
            </a:r>
            <a:r>
              <a:rPr lang="en-US" sz="2800" dirty="0" smtClean="0"/>
              <a:t>Adding more function calls in loop body instead of larger iteration of loop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1" dirty="0"/>
              <a:t>Loop Fusion</a:t>
            </a:r>
            <a:r>
              <a:rPr lang="en-US" sz="2800" dirty="0" smtClean="0"/>
              <a:t>- Micro loops fused to form one macro loop </a:t>
            </a:r>
          </a:p>
          <a:p>
            <a:pPr algn="just"/>
            <a:r>
              <a:rPr lang="en-US" sz="2800" dirty="0" smtClean="0"/>
              <a:t>All the general strategies also hold good here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815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1" y="45720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Basic Blocks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1" y="1500189"/>
            <a:ext cx="8596668" cy="500221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Basic Blocks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Sequence of code instructions earmarked with interdependent instructions.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Control enters through first and exits through last instruction of the block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One block depends on the previous for data, activation control etc.,</a:t>
            </a:r>
          </a:p>
          <a:p>
            <a:r>
              <a:rPr lang="en-US" sz="3200" dirty="0" smtClean="0"/>
              <a:t>Optimized through general strategy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6028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2" y="30480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DAG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734" y="1246189"/>
            <a:ext cx="8596668" cy="5137678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Directed Acyclic Graph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/>
              <a:t>Operators as root nodes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/>
              <a:t>Variables as leaf nodes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/>
              <a:t>No cycles</a:t>
            </a:r>
          </a:p>
          <a:p>
            <a:pPr algn="just"/>
            <a:r>
              <a:rPr lang="en-US" sz="3200" dirty="0" smtClean="0"/>
              <a:t>One form of Intermediate Code</a:t>
            </a:r>
          </a:p>
          <a:p>
            <a:pPr algn="just"/>
            <a:r>
              <a:rPr lang="en-US" sz="3200" dirty="0" smtClean="0"/>
              <a:t>Optimization becomes easy as it provides a pictorial representation of the code</a:t>
            </a:r>
          </a:p>
          <a:p>
            <a:pPr algn="just"/>
            <a:r>
              <a:rPr lang="en-US" sz="3200" dirty="0" smtClean="0"/>
              <a:t>Optimized through general strategy</a:t>
            </a:r>
          </a:p>
        </p:txBody>
      </p:sp>
    </p:spTree>
    <p:extLst>
      <p:ext uri="{BB962C8B-B14F-4D97-AF65-F5344CB8AC3E}">
        <p14:creationId xmlns:p14="http://schemas.microsoft.com/office/powerpoint/2010/main" val="145297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0480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Code Generation-Design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534" y="1280056"/>
            <a:ext cx="8596668" cy="5120744"/>
          </a:xfrm>
        </p:spPr>
        <p:txBody>
          <a:bodyPr>
            <a:noAutofit/>
          </a:bodyPr>
          <a:lstStyle/>
          <a:p>
            <a:pPr algn="just" defTabSz="914400">
              <a:spcBef>
                <a:spcPts val="0"/>
              </a:spcBef>
              <a:buClrTx/>
              <a:buSzTx/>
            </a:pPr>
            <a:r>
              <a:rPr lang="en-US" sz="2800" dirty="0" smtClean="0"/>
              <a:t>Input- Code Optimizer/ Intermediate Code- Different Strategies</a:t>
            </a:r>
          </a:p>
          <a:p>
            <a:pPr algn="just" defTabSz="914400">
              <a:spcBef>
                <a:spcPts val="0"/>
              </a:spcBef>
              <a:buClrTx/>
              <a:buSzTx/>
            </a:pPr>
            <a:r>
              <a:rPr lang="en-US" sz="2800" dirty="0" smtClean="0"/>
              <a:t>Target Code</a:t>
            </a:r>
          </a:p>
          <a:p>
            <a:pPr lvl="1" algn="just">
              <a:spcBef>
                <a:spcPts val="0"/>
              </a:spcBef>
            </a:pPr>
            <a:r>
              <a:rPr lang="en-US" sz="2800" dirty="0" smtClean="0"/>
              <a:t>Absolute Machine Code- Fixed RAM location</a:t>
            </a:r>
          </a:p>
          <a:p>
            <a:pPr lvl="1" algn="just">
              <a:spcBef>
                <a:spcPts val="0"/>
              </a:spcBef>
            </a:pPr>
            <a:r>
              <a:rPr lang="en-US" sz="2800" dirty="0" smtClean="0"/>
              <a:t>Relocatable Machine Code- Various locations</a:t>
            </a:r>
          </a:p>
          <a:p>
            <a:pPr lvl="1" algn="just">
              <a:spcBef>
                <a:spcPts val="0"/>
              </a:spcBef>
            </a:pPr>
            <a:r>
              <a:rPr lang="en-US" sz="2800" dirty="0" smtClean="0"/>
              <a:t>Assembly Code- widely used and easy</a:t>
            </a:r>
          </a:p>
          <a:p>
            <a:pPr algn="just">
              <a:spcBef>
                <a:spcPts val="0"/>
              </a:spcBef>
              <a:buClr>
                <a:schemeClr val="tx1"/>
              </a:buClr>
            </a:pPr>
            <a:r>
              <a:rPr lang="en-US" sz="2800" dirty="0" smtClean="0"/>
              <a:t>Memory management- Symbol Table reference</a:t>
            </a:r>
          </a:p>
          <a:p>
            <a:pPr algn="just">
              <a:spcBef>
                <a:spcPts val="0"/>
              </a:spcBef>
              <a:buClr>
                <a:schemeClr val="tx1"/>
              </a:buClr>
            </a:pPr>
            <a:r>
              <a:rPr lang="en-US" sz="2800" dirty="0" smtClean="0"/>
              <a:t>Instruction Set Selection- ADD / INC</a:t>
            </a:r>
          </a:p>
          <a:p>
            <a:pPr algn="just">
              <a:spcBef>
                <a:spcPts val="0"/>
              </a:spcBef>
              <a:buClr>
                <a:schemeClr val="tx1"/>
              </a:buClr>
            </a:pPr>
            <a:r>
              <a:rPr lang="en-US" sz="2800" dirty="0" smtClean="0"/>
              <a:t>Register Allocation- register -&gt; value</a:t>
            </a:r>
          </a:p>
          <a:p>
            <a:pPr algn="just">
              <a:spcBef>
                <a:spcPts val="0"/>
              </a:spcBef>
              <a:buClr>
                <a:schemeClr val="tx1"/>
              </a:buClr>
            </a:pPr>
            <a:r>
              <a:rPr lang="en-US" sz="2800" dirty="0" smtClean="0"/>
              <a:t>Register Assignment- value -&gt; register</a:t>
            </a:r>
          </a:p>
          <a:p>
            <a:pPr algn="just">
              <a:spcBef>
                <a:spcPts val="0"/>
              </a:spcBef>
              <a:buClr>
                <a:schemeClr val="tx1"/>
              </a:buClr>
            </a:pPr>
            <a:r>
              <a:rPr lang="en-US" sz="2800" dirty="0" smtClean="0"/>
              <a:t>Evaluation order</a:t>
            </a:r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800" dirty="0" smtClean="0"/>
          </a:p>
          <a:p>
            <a:pPr marL="514350" marR="0" lvl="0" indent="-5143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2800" dirty="0" smtClean="0"/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endParaRPr lang="en-US" sz="2800" dirty="0" smtClean="0"/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368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</TotalTime>
  <Words>541</Words>
  <Application>Microsoft Macintosh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Wingdings 3</vt:lpstr>
      <vt:lpstr>Zapfino</vt:lpstr>
      <vt:lpstr>Facet</vt:lpstr>
      <vt:lpstr>Complier Design  Code Optimization Code Generation</vt:lpstr>
      <vt:lpstr>What have we covered so far?</vt:lpstr>
      <vt:lpstr>Why Code Optimization? </vt:lpstr>
      <vt:lpstr>Code Optimization- General strategy </vt:lpstr>
      <vt:lpstr>Peep hole Optimization </vt:lpstr>
      <vt:lpstr>Loop Optimization </vt:lpstr>
      <vt:lpstr>Basic Blocks Optimization</vt:lpstr>
      <vt:lpstr>DAG Optimization</vt:lpstr>
      <vt:lpstr>Code Generation-Design issues</vt:lpstr>
      <vt:lpstr>Code Generation- Algorithm</vt:lpstr>
      <vt:lpstr>Resources &amp; References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Complier Design Code Optimization Code Generation</dc:title>
  <dc:creator>Hyandavi Balla</dc:creator>
  <cp:lastModifiedBy>Hyandavi Balla</cp:lastModifiedBy>
  <cp:revision>24</cp:revision>
  <dcterms:created xsi:type="dcterms:W3CDTF">2020-03-30T05:02:49Z</dcterms:created>
  <dcterms:modified xsi:type="dcterms:W3CDTF">2020-04-13T03:49:49Z</dcterms:modified>
</cp:coreProperties>
</file>