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F569-9A43-384D-A6EB-F6F9522A190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020D9-D294-9944-85DF-F981A2EF7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988" y="1414463"/>
            <a:ext cx="7820025" cy="284321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Compiler Design</a:t>
            </a:r>
            <a:b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Past Question Papers Analysis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3113" y="4257675"/>
            <a:ext cx="5657850" cy="1385887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2000" b="1" i="1" dirty="0" smtClean="0"/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Sai Pratheek Chalamalasetty</a:t>
            </a:r>
            <a:br>
              <a:rPr lang="en-US" sz="2000" dirty="0" smtClean="0"/>
            </a:br>
            <a:r>
              <a:rPr lang="en-US" sz="2000" dirty="0" smtClean="0"/>
              <a:t>Assistant Professor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6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284" y="18097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Unit-1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734" y="946150"/>
            <a:ext cx="8596668" cy="5754687"/>
          </a:xfrm>
        </p:spPr>
        <p:txBody>
          <a:bodyPr/>
          <a:lstStyle/>
          <a:p>
            <a:r>
              <a:rPr lang="en-US" dirty="0" smtClean="0"/>
              <a:t>Compiler Introduction- 1-Token vs Lexeme</a:t>
            </a:r>
          </a:p>
          <a:p>
            <a:r>
              <a:rPr lang="en-US" b="1" dirty="0" smtClean="0"/>
              <a:t>Structure &amp; Phases- 4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Boot strapping &amp; Cross Compiler-1</a:t>
            </a:r>
          </a:p>
          <a:p>
            <a:r>
              <a:rPr lang="en-US" dirty="0" smtClean="0"/>
              <a:t>Lexical Analyzer-1- Design of LA</a:t>
            </a:r>
          </a:p>
          <a:p>
            <a:r>
              <a:rPr lang="en-US" b="1" dirty="0" smtClean="0"/>
              <a:t>Token Specification- Regular Expressions-4-with examples</a:t>
            </a:r>
          </a:p>
          <a:p>
            <a:r>
              <a:rPr lang="en-US" b="1" dirty="0" smtClean="0"/>
              <a:t>Token Recognition- Finite Automata-DFA, NFA with examples conversion-3</a:t>
            </a:r>
          </a:p>
          <a:p>
            <a:r>
              <a:rPr lang="en-US" b="1" dirty="0" smtClean="0"/>
              <a:t>Token Recognition- Transition Diagrams-2</a:t>
            </a:r>
          </a:p>
          <a:p>
            <a:r>
              <a:rPr lang="en-US" dirty="0" smtClean="0"/>
              <a:t>LEX Tool-1-with example program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Not Asked from Syllabus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Science of Building a Compiler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Input Buffering- can be asked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166687"/>
            <a:ext cx="8596668" cy="1320800"/>
          </a:xfrm>
        </p:spPr>
        <p:txBody>
          <a:bodyPr/>
          <a:lstStyle/>
          <a:p>
            <a:pPr algn="ctr"/>
            <a:r>
              <a:rPr lang="en-US" smtClean="0"/>
              <a:t>Unit-2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4" y="931865"/>
            <a:ext cx="8596668" cy="571182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Syntax Analysis Introduction-1-Syntax and Semantic Analyzers</a:t>
            </a:r>
          </a:p>
          <a:p>
            <a:pPr algn="just"/>
            <a:r>
              <a:rPr lang="en-US" dirty="0" smtClean="0"/>
              <a:t>Context Free Grammars-1- Recursion &amp; Ambiguity in CFG</a:t>
            </a:r>
          </a:p>
          <a:p>
            <a:pPr algn="just"/>
            <a:r>
              <a:rPr lang="en-US" dirty="0" smtClean="0"/>
              <a:t>Top-Down Parsing-1- Introduction and drawbacks</a:t>
            </a:r>
          </a:p>
          <a:p>
            <a:pPr algn="just"/>
            <a:r>
              <a:rPr lang="en-US" dirty="0" smtClean="0"/>
              <a:t>Brute-Force Parser-1- Approach &amp; Drawbacks</a:t>
            </a:r>
          </a:p>
          <a:p>
            <a:pPr algn="just"/>
            <a:r>
              <a:rPr lang="en-US" dirty="0" smtClean="0"/>
              <a:t>Recursive-Descent Parser-2- With Grammar, </a:t>
            </a:r>
          </a:p>
          <a:p>
            <a:pPr algn="just"/>
            <a:r>
              <a:rPr lang="en-US" b="1" dirty="0" smtClean="0"/>
              <a:t>Predictive/LL(1)- 5- With Grammar</a:t>
            </a:r>
          </a:p>
          <a:p>
            <a:pPr algn="just"/>
            <a:r>
              <a:rPr lang="en-US" dirty="0" smtClean="0"/>
              <a:t>Bottom-Up Parsing-1- Classification and types</a:t>
            </a:r>
          </a:p>
          <a:p>
            <a:pPr algn="just"/>
            <a:r>
              <a:rPr lang="en-US" dirty="0" smtClean="0"/>
              <a:t>Shift-Reduce Parser-1- Example Grammar, Handle </a:t>
            </a:r>
            <a:r>
              <a:rPr lang="en-US" dirty="0"/>
              <a:t>and Handle </a:t>
            </a:r>
            <a:r>
              <a:rPr lang="en-US" dirty="0" smtClean="0"/>
              <a:t>Pruning</a:t>
            </a:r>
          </a:p>
          <a:p>
            <a:pPr algn="just"/>
            <a:r>
              <a:rPr lang="en-US" dirty="0" smtClean="0"/>
              <a:t>Operator-Precedence Parser-1-Example</a:t>
            </a:r>
          </a:p>
          <a:p>
            <a:pPr marL="0" indent="0" algn="just">
              <a:buNone/>
            </a:pPr>
            <a:r>
              <a:rPr lang="en-US" b="1" u="sng" dirty="0"/>
              <a:t>Not Asked From Syllab</a:t>
            </a:r>
            <a:r>
              <a:rPr lang="en-US" b="1" u="sng" dirty="0" smtClean="0"/>
              <a:t>us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Error Recovery- Predictive Parsing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FIRST &amp; FOLLOW; LEADING &amp; TRAILING Computation-can be asked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Error Recovery-Operator Precedence Parsing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42875"/>
            <a:ext cx="8596668" cy="1320800"/>
          </a:xfrm>
        </p:spPr>
        <p:txBody>
          <a:bodyPr/>
          <a:lstStyle/>
          <a:p>
            <a:pPr algn="ctr"/>
            <a:r>
              <a:rPr lang="en-US" smtClean="0"/>
              <a:t>Unit-3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4" y="903288"/>
            <a:ext cx="8596668" cy="572611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LR Parsing-1- Classification &amp; Theory</a:t>
            </a:r>
          </a:p>
          <a:p>
            <a:pPr algn="just"/>
            <a:r>
              <a:rPr lang="en-US" b="1" dirty="0" smtClean="0"/>
              <a:t>LR(1)/ SLR(1)-4- Example Grammar, Grammar Check</a:t>
            </a:r>
          </a:p>
          <a:p>
            <a:pPr algn="just"/>
            <a:r>
              <a:rPr lang="en-US" b="1" dirty="0" smtClean="0"/>
              <a:t>YACC Tool-2- Example Program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u="sng" dirty="0"/>
              <a:t>Not Asked From Syllabus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CALR Parser- </a:t>
            </a:r>
            <a:r>
              <a:rPr lang="en-US" dirty="0" smtClean="0"/>
              <a:t>can be asked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LALR Parser-can be asked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Ambiguous Grammars- Dangling else Ambiguity- can be asked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Shift-Reduce Conflicts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Reduce-Reduce Conflicts</a:t>
            </a:r>
          </a:p>
          <a:p>
            <a:pPr algn="just">
              <a:buFont typeface="+mj-lt"/>
              <a:buAutoNum type="arabicPeriod"/>
            </a:pPr>
            <a:r>
              <a:rPr lang="en-US" dirty="0" smtClean="0"/>
              <a:t>Error Recovery</a:t>
            </a:r>
            <a:endParaRPr lang="en-US" b="1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59" y="18097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Unit-4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859" y="1003302"/>
            <a:ext cx="8596668" cy="5326061"/>
          </a:xfrm>
        </p:spPr>
        <p:txBody>
          <a:bodyPr>
            <a:normAutofit/>
          </a:bodyPr>
          <a:lstStyle/>
          <a:p>
            <a:r>
              <a:rPr lang="en-US" dirty="0" smtClean="0"/>
              <a:t>Syntax Directed Translation- 2- Theory, CFG-&gt;SDT Conversion</a:t>
            </a:r>
          </a:p>
          <a:p>
            <a:r>
              <a:rPr lang="en-US" dirty="0" smtClean="0"/>
              <a:t>SDT-Types-2- S Attributed vs L Attributed-2- Theory</a:t>
            </a:r>
          </a:p>
          <a:p>
            <a:r>
              <a:rPr lang="en-US" dirty="0" smtClean="0"/>
              <a:t>SDT Conversion-1- Switch case, Assignment Statements</a:t>
            </a:r>
          </a:p>
          <a:p>
            <a:r>
              <a:rPr lang="en-US" b="1" dirty="0" smtClean="0"/>
              <a:t>Intermediate Codes-2- Theory, Explanation, Why?</a:t>
            </a:r>
          </a:p>
          <a:p>
            <a:r>
              <a:rPr lang="en-US" b="1" dirty="0" smtClean="0"/>
              <a:t>3AC-3- Types, Quadruples, Triples, Indirect Triples, Example Conversion</a:t>
            </a:r>
          </a:p>
          <a:p>
            <a:r>
              <a:rPr lang="en-US" dirty="0" smtClean="0"/>
              <a:t>Post Fix Naotation-1- Example Conversion</a:t>
            </a:r>
          </a:p>
          <a:p>
            <a:r>
              <a:rPr lang="en-US" b="1" dirty="0" smtClean="0"/>
              <a:t>Run Time Environments-3-Theory, Stack Allocation, Strategies (Pure Theory)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/>
              <a:t>Not Asked From Syllabus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Translation of Arithmetic Expressions, Array References- can be asked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Back patching- Boolean Expressions, Flow-of-control statements-can be asked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311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86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86" y="812800"/>
            <a:ext cx="8205788" cy="5802313"/>
          </a:xfrm>
        </p:spPr>
        <p:txBody>
          <a:bodyPr>
            <a:normAutofit/>
          </a:bodyPr>
          <a:lstStyle/>
          <a:p>
            <a:r>
              <a:rPr lang="en-US" b="1" dirty="0" smtClean="0"/>
              <a:t>Principal Sources of Optimization-3- General Strategy</a:t>
            </a:r>
          </a:p>
          <a:p>
            <a:r>
              <a:rPr lang="en-US" dirty="0" smtClean="0"/>
              <a:t>Loop Optimization-1- Explanation with example</a:t>
            </a:r>
          </a:p>
          <a:p>
            <a:r>
              <a:rPr lang="en-US" b="1" dirty="0"/>
              <a:t>DAG-3- Example Conversion, Theory</a:t>
            </a:r>
          </a:p>
          <a:p>
            <a:r>
              <a:rPr lang="en-US" dirty="0"/>
              <a:t>DAG- Dependency Graph-1-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Data Flow Analysis-2- Available Expressions, Live Variable Analysis-Theory</a:t>
            </a:r>
          </a:p>
          <a:p>
            <a:r>
              <a:rPr lang="en-US" dirty="0" smtClean="0"/>
              <a:t>Code Generation- 2- Issues</a:t>
            </a:r>
          </a:p>
          <a:p>
            <a:r>
              <a:rPr lang="en-US" b="1" dirty="0" smtClean="0"/>
              <a:t>Simple Code Generator- 5- Explanation with Algorithm, Example Generation</a:t>
            </a:r>
          </a:p>
          <a:p>
            <a:r>
              <a:rPr lang="en-US" b="1" dirty="0" smtClean="0"/>
              <a:t>Register Allocation &amp; Assignment-4- Theory with Explanation</a:t>
            </a:r>
          </a:p>
          <a:p>
            <a:r>
              <a:rPr lang="en-US" b="1" dirty="0" smtClean="0"/>
              <a:t>Peep Hole Optimization-2- Strategy</a:t>
            </a:r>
          </a:p>
          <a:p>
            <a:pPr marL="0" indent="0">
              <a:buNone/>
            </a:pPr>
            <a:r>
              <a:rPr lang="en-US" b="1" u="sng" dirty="0"/>
              <a:t>Not Asked From Syllabus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Basic Blocks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Flow Graphs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DAG Representation of Basic Blocks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Data Flow Analysis-Reaching Definitions- can be asked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88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84" y="660400"/>
            <a:ext cx="8596668" cy="5991225"/>
          </a:xfrm>
        </p:spPr>
        <p:txBody>
          <a:bodyPr>
            <a:noAutofit/>
          </a:bodyPr>
          <a:lstStyle/>
          <a:p>
            <a:r>
              <a:rPr lang="en-US" dirty="0" smtClean="0"/>
              <a:t>Personal Notes Up to 3</a:t>
            </a:r>
            <a:r>
              <a:rPr lang="en-US" baseline="30000" dirty="0" smtClean="0"/>
              <a:t>rd</a:t>
            </a:r>
            <a:r>
              <a:rPr lang="en-US" dirty="0" smtClean="0"/>
              <a:t> Module (Current Academic Year)</a:t>
            </a:r>
          </a:p>
          <a:p>
            <a:r>
              <a:rPr lang="en-US" dirty="0" smtClean="0"/>
              <a:t>Complete Notes (Old)</a:t>
            </a:r>
          </a:p>
          <a:p>
            <a:r>
              <a:rPr lang="en-US" dirty="0" smtClean="0"/>
              <a:t>Parser PPTs</a:t>
            </a:r>
          </a:p>
          <a:p>
            <a:r>
              <a:rPr lang="en-US" dirty="0" smtClean="0"/>
              <a:t>Material Uploaded in G-Learn (4</a:t>
            </a:r>
            <a:r>
              <a:rPr lang="en-US" baseline="30000" dirty="0" smtClean="0"/>
              <a:t>th</a:t>
            </a:r>
            <a:r>
              <a:rPr lang="en-US" dirty="0" smtClean="0"/>
              <a:t> &amp; 5th Modules)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This Presentation will serve as Quick Reference- What to Study From 5 Modules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Do not study from Random websites and blogs- Different Notations-Ambiguity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NPTEL Series useful only for Objective Format</a:t>
            </a:r>
          </a:p>
          <a:p>
            <a:r>
              <a:rPr lang="en-US" b="1" u="sng" dirty="0" smtClean="0"/>
              <a:t>YouTube Lectures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Sudhakar Atchala-Preferred-Simple- Complete and Compatible with our Syllabus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Ravindra Babu Ravula, Knowledge Gate- Not Complete as per GITAM Syllabus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Other Channels- Not so Formal and Explanation in Hindi- May not be feasible to All</a:t>
            </a:r>
          </a:p>
          <a:p>
            <a:r>
              <a:rPr lang="en-US" b="1" u="sng" dirty="0" smtClean="0"/>
              <a:t>Text Books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Compiler Design- Aho &amp; Ullman (Old Yellow Book), New Orange Book- Not so Preferred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Compiler Design- Santanu Chattopadhyay (NPTEL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1000125"/>
            <a:ext cx="8596668" cy="50841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8000" dirty="0">
                <a:latin typeface="Zapfino" charset="0"/>
                <a:ea typeface="Zapfino" charset="0"/>
                <a:cs typeface="Zapfino" charset="0"/>
              </a:rPr>
              <a:t>Thank You</a:t>
            </a:r>
          </a:p>
          <a:p>
            <a:pPr marL="0" lvl="0" indent="0" algn="ctr">
              <a:buNone/>
            </a:pPr>
            <a:r>
              <a:rPr lang="en-US" sz="3200" dirty="0">
                <a:latin typeface="Zapfino" charset="0"/>
                <a:ea typeface="Zapfino" charset="0"/>
                <a:cs typeface="Zapfino" charset="0"/>
              </a:rPr>
              <a:t>Stay Home Stay Safe</a:t>
            </a:r>
          </a:p>
          <a:p>
            <a:pPr marL="0" indent="0" algn="ctr">
              <a:buNone/>
            </a:pP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468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Wingdings 3</vt:lpstr>
      <vt:lpstr>Zapfino</vt:lpstr>
      <vt:lpstr>Arial</vt:lpstr>
      <vt:lpstr>Facet</vt:lpstr>
      <vt:lpstr>Compiler Design Past Question Papers Analysis</vt:lpstr>
      <vt:lpstr>Unit-1 </vt:lpstr>
      <vt:lpstr>Unit-2</vt:lpstr>
      <vt:lpstr>Unit-3</vt:lpstr>
      <vt:lpstr>Unit-4</vt:lpstr>
      <vt:lpstr>Unit-5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Hyandavi Balla</dc:creator>
  <cp:lastModifiedBy>Hyandavi Balla</cp:lastModifiedBy>
  <cp:revision>28</cp:revision>
  <dcterms:created xsi:type="dcterms:W3CDTF">2020-04-08T03:36:59Z</dcterms:created>
  <dcterms:modified xsi:type="dcterms:W3CDTF">2020-04-13T16:27:23Z</dcterms:modified>
</cp:coreProperties>
</file>