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9FD30-274B-4C20-AA95-F135A6949774}" v="21" dt="2019-12-02T21:42:0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esh naresh" userId="eda0d32ffad80992" providerId="LiveId" clId="{CD19FD30-274B-4C20-AA95-F135A6949774}"/>
    <pc:docChg chg="undo custSel mod addSld modSld">
      <pc:chgData name="aashesh naresh" userId="eda0d32ffad80992" providerId="LiveId" clId="{CD19FD30-274B-4C20-AA95-F135A6949774}" dt="2019-12-03T18:34:28.946" v="1065" actId="20577"/>
      <pc:docMkLst>
        <pc:docMk/>
      </pc:docMkLst>
      <pc:sldChg chg="addSp delSp modSp">
        <pc:chgData name="aashesh naresh" userId="eda0d32ffad80992" providerId="LiveId" clId="{CD19FD30-274B-4C20-AA95-F135A6949774}" dt="2019-12-02T22:10:06.809" v="982" actId="313"/>
        <pc:sldMkLst>
          <pc:docMk/>
          <pc:sldMk cId="658053870" sldId="256"/>
        </pc:sldMkLst>
        <pc:spChg chg="mod">
          <ac:chgData name="aashesh naresh" userId="eda0d32ffad80992" providerId="LiveId" clId="{CD19FD30-274B-4C20-AA95-F135A6949774}" dt="2019-12-02T22:09:58.463" v="981" actId="1076"/>
          <ac:spMkLst>
            <pc:docMk/>
            <pc:sldMk cId="658053870" sldId="256"/>
            <ac:spMk id="2" creationId="{43FE8FC9-4B92-4026-9787-B59C4679F7F6}"/>
          </ac:spMkLst>
        </pc:spChg>
        <pc:spChg chg="mod">
          <ac:chgData name="aashesh naresh" userId="eda0d32ffad80992" providerId="LiveId" clId="{CD19FD30-274B-4C20-AA95-F135A6949774}" dt="2019-12-02T22:10:06.809" v="982" actId="313"/>
          <ac:spMkLst>
            <pc:docMk/>
            <pc:sldMk cId="658053870" sldId="256"/>
            <ac:spMk id="3" creationId="{A12F9C0A-8172-498F-AF60-B64FFDA3E3EC}"/>
          </ac:spMkLst>
        </pc:spChg>
        <pc:spChg chg="add del">
          <ac:chgData name="aashesh naresh" userId="eda0d32ffad80992" providerId="LiveId" clId="{CD19FD30-274B-4C20-AA95-F135A6949774}" dt="2019-12-02T22:09:40.789" v="976" actId="26606"/>
          <ac:spMkLst>
            <pc:docMk/>
            <pc:sldMk cId="658053870" sldId="256"/>
            <ac:spMk id="38" creationId="{568E23A4-FC26-4360-8ACF-CA31A0B8759F}"/>
          </ac:spMkLst>
        </pc:spChg>
        <pc:spChg chg="add del">
          <ac:chgData name="aashesh naresh" userId="eda0d32ffad80992" providerId="LiveId" clId="{CD19FD30-274B-4C20-AA95-F135A6949774}" dt="2019-12-02T22:09:44.382" v="978" actId="26606"/>
          <ac:spMkLst>
            <pc:docMk/>
            <pc:sldMk cId="658053870" sldId="256"/>
            <ac:spMk id="47" creationId="{8A52ED48-7BA3-4D41-89CA-D8DE0DAF67C0}"/>
          </ac:spMkLst>
        </pc:spChg>
        <pc:spChg chg="add del">
          <ac:chgData name="aashesh naresh" userId="eda0d32ffad80992" providerId="LiveId" clId="{CD19FD30-274B-4C20-AA95-F135A6949774}" dt="2019-12-02T22:09:44.382" v="978" actId="26606"/>
          <ac:spMkLst>
            <pc:docMk/>
            <pc:sldMk cId="658053870" sldId="256"/>
            <ac:spMk id="48" creationId="{7F87B64D-2D9A-476A-BBAA-92E5E5E0FE4F}"/>
          </ac:spMkLst>
        </pc:spChg>
        <pc:spChg chg="add">
          <ac:chgData name="aashesh naresh" userId="eda0d32ffad80992" providerId="LiveId" clId="{CD19FD30-274B-4C20-AA95-F135A6949774}" dt="2019-12-02T22:09:44.397" v="979" actId="26606"/>
          <ac:spMkLst>
            <pc:docMk/>
            <pc:sldMk cId="658053870" sldId="256"/>
            <ac:spMk id="50" creationId="{E9DDD80A-901E-4334-B2FE-674ED603FC47}"/>
          </ac:spMkLst>
        </pc:spChg>
        <pc:grpChg chg="add del">
          <ac:chgData name="aashesh naresh" userId="eda0d32ffad80992" providerId="LiveId" clId="{CD19FD30-274B-4C20-AA95-F135A6949774}" dt="2019-12-02T22:09:44.382" v="978" actId="26606"/>
          <ac:grpSpMkLst>
            <pc:docMk/>
            <pc:sldMk cId="658053870" sldId="256"/>
            <ac:grpSpMk id="40" creationId="{8B9CD1EF-01C1-48B4-9F0E-3ED8A9878DD0}"/>
          </ac:grpSpMkLst>
        </pc:grpChg>
        <pc:picChg chg="mod">
          <ac:chgData name="aashesh naresh" userId="eda0d32ffad80992" providerId="LiveId" clId="{CD19FD30-274B-4C20-AA95-F135A6949774}" dt="2019-12-02T22:09:44.397" v="979" actId="26606"/>
          <ac:picMkLst>
            <pc:docMk/>
            <pc:sldMk cId="658053870" sldId="256"/>
            <ac:picMk id="33" creationId="{82E37723-2CFE-41FB-AE09-6E4E5BF38DFF}"/>
          </ac:picMkLst>
        </pc:picChg>
      </pc:sldChg>
      <pc:sldChg chg="modSp mod setBg">
        <pc:chgData name="aashesh naresh" userId="eda0d32ffad80992" providerId="LiveId" clId="{CD19FD30-274B-4C20-AA95-F135A6949774}" dt="2019-12-02T20:55:32.303" v="828" actId="26606"/>
        <pc:sldMkLst>
          <pc:docMk/>
          <pc:sldMk cId="3657401769" sldId="257"/>
        </pc:sldMkLst>
        <pc:spChg chg="mod">
          <ac:chgData name="aashesh naresh" userId="eda0d32ffad80992" providerId="LiveId" clId="{CD19FD30-274B-4C20-AA95-F135A6949774}" dt="2019-12-02T20:55:32.303" v="828" actId="26606"/>
          <ac:spMkLst>
            <pc:docMk/>
            <pc:sldMk cId="3657401769" sldId="257"/>
            <ac:spMk id="2" creationId="{87F0934E-1885-4A96-AB6B-6F6138FDF663}"/>
          </ac:spMkLst>
        </pc:spChg>
        <pc:graphicFrameChg chg="mod modGraphic">
          <ac:chgData name="aashesh naresh" userId="eda0d32ffad80992" providerId="LiveId" clId="{CD19FD30-274B-4C20-AA95-F135A6949774}" dt="2019-12-02T20:55:32.303" v="828" actId="26606"/>
          <ac:graphicFrameMkLst>
            <pc:docMk/>
            <pc:sldMk cId="3657401769" sldId="257"/>
            <ac:graphicFrameMk id="5" creationId="{35D8BD89-EB62-4DBA-A0D2-61F93F99E959}"/>
          </ac:graphicFrameMkLst>
        </pc:graphicFrameChg>
      </pc:sldChg>
      <pc:sldChg chg="addSp delSp modSp mod setBg setClrOvrMap">
        <pc:chgData name="aashesh naresh" userId="eda0d32ffad80992" providerId="LiveId" clId="{CD19FD30-274B-4C20-AA95-F135A6949774}" dt="2019-12-02T20:56:32.842" v="834" actId="26606"/>
        <pc:sldMkLst>
          <pc:docMk/>
          <pc:sldMk cId="3364195359" sldId="258"/>
        </pc:sldMkLst>
        <pc:spChg chg="mod">
          <ac:chgData name="aashesh naresh" userId="eda0d32ffad80992" providerId="LiveId" clId="{CD19FD30-274B-4C20-AA95-F135A6949774}" dt="2019-12-02T20:56:23.496" v="832" actId="26606"/>
          <ac:spMkLst>
            <pc:docMk/>
            <pc:sldMk cId="3364195359" sldId="258"/>
            <ac:spMk id="2" creationId="{69DD009D-22EE-4137-8AB8-58C03DCAF5FF}"/>
          </ac:spMkLst>
        </pc:spChg>
        <pc:spChg chg="add del mod">
          <ac:chgData name="aashesh naresh" userId="eda0d32ffad80992" providerId="LiveId" clId="{CD19FD30-274B-4C20-AA95-F135A6949774}" dt="2019-12-02T20:56:32.842" v="834" actId="26606"/>
          <ac:spMkLst>
            <pc:docMk/>
            <pc:sldMk cId="3364195359" sldId="258"/>
            <ac:spMk id="3" creationId="{CC88BE4F-24D3-4BA6-AAF8-646CA357C12B}"/>
          </ac:spMkLst>
        </pc:spChg>
        <pc:spChg chg="add del">
          <ac:chgData name="aashesh naresh" userId="eda0d32ffad80992" providerId="LiveId" clId="{CD19FD30-274B-4C20-AA95-F135A6949774}" dt="2019-12-02T20:56:32.842" v="834" actId="26606"/>
          <ac:spMkLst>
            <pc:docMk/>
            <pc:sldMk cId="3364195359" sldId="258"/>
            <ac:spMk id="8" creationId="{F659138C-74A1-445B-848C-3608AE871A9F}"/>
          </ac:spMkLst>
        </pc:spChg>
        <pc:spChg chg="add del">
          <ac:chgData name="aashesh naresh" userId="eda0d32ffad80992" providerId="LiveId" clId="{CD19FD30-274B-4C20-AA95-F135A6949774}" dt="2019-12-02T20:56:23.496" v="832" actId="26606"/>
          <ac:spMkLst>
            <pc:docMk/>
            <pc:sldMk cId="3364195359" sldId="258"/>
            <ac:spMk id="10" creationId="{8357BADD-DFB3-4F5A-81E4-E349D0FB084F}"/>
          </ac:spMkLst>
        </pc:spChg>
        <pc:spChg chg="add del">
          <ac:chgData name="aashesh naresh" userId="eda0d32ffad80992" providerId="LiveId" clId="{CD19FD30-274B-4C20-AA95-F135A6949774}" dt="2019-12-02T20:56:23.496" v="832" actId="26606"/>
          <ac:spMkLst>
            <pc:docMk/>
            <pc:sldMk cId="3364195359" sldId="258"/>
            <ac:spMk id="12" creationId="{9FCFD583-58F5-4010-85B3-8CBB03E8687C}"/>
          </ac:spMkLst>
        </pc:spChg>
        <pc:spChg chg="add del">
          <ac:chgData name="aashesh naresh" userId="eda0d32ffad80992" providerId="LiveId" clId="{CD19FD30-274B-4C20-AA95-F135A6949774}" dt="2019-12-02T20:56:32.842" v="834" actId="26606"/>
          <ac:spMkLst>
            <pc:docMk/>
            <pc:sldMk cId="3364195359" sldId="258"/>
            <ac:spMk id="18" creationId="{225F4217-4021-45A0-812B-398F9A7A93F9}"/>
          </ac:spMkLst>
        </pc:spChg>
        <pc:grpChg chg="add del">
          <ac:chgData name="aashesh naresh" userId="eda0d32ffad80992" providerId="LiveId" clId="{CD19FD30-274B-4C20-AA95-F135A6949774}" dt="2019-12-02T20:56:32.842" v="834" actId="26606"/>
          <ac:grpSpMkLst>
            <pc:docMk/>
            <pc:sldMk cId="3364195359" sldId="258"/>
            <ac:grpSpMk id="7" creationId="{7DFD7409-66D7-4C9C-B528-E79EB64A4D31}"/>
          </ac:grpSpMkLst>
        </pc:grpChg>
        <pc:grpChg chg="add del">
          <ac:chgData name="aashesh naresh" userId="eda0d32ffad80992" providerId="LiveId" clId="{CD19FD30-274B-4C20-AA95-F135A6949774}" dt="2019-12-02T20:56:23.496" v="832" actId="26606"/>
          <ac:grpSpMkLst>
            <pc:docMk/>
            <pc:sldMk cId="3364195359" sldId="258"/>
            <ac:grpSpMk id="14" creationId="{486C336C-64DA-4E7A-8899-0010F56AF2E7}"/>
          </ac:grpSpMkLst>
        </pc:grpChg>
        <pc:graphicFrameChg chg="add del">
          <ac:chgData name="aashesh naresh" userId="eda0d32ffad80992" providerId="LiveId" clId="{CD19FD30-274B-4C20-AA95-F135A6949774}" dt="2019-12-02T20:56:14.354" v="830" actId="26606"/>
          <ac:graphicFrameMkLst>
            <pc:docMk/>
            <pc:sldMk cId="3364195359" sldId="258"/>
            <ac:graphicFrameMk id="5" creationId="{8DA9FAEB-5330-473F-9ED2-C3C0C67722C0}"/>
          </ac:graphicFrameMkLst>
        </pc:graphicFrameChg>
        <pc:graphicFrameChg chg="add del">
          <ac:chgData name="aashesh naresh" userId="eda0d32ffad80992" providerId="LiveId" clId="{CD19FD30-274B-4C20-AA95-F135A6949774}" dt="2019-12-02T20:56:23.496" v="832" actId="26606"/>
          <ac:graphicFrameMkLst>
            <pc:docMk/>
            <pc:sldMk cId="3364195359" sldId="258"/>
            <ac:graphicFrameMk id="6" creationId="{5E0B7BA8-0563-4B02-B6F1-CA85286B1BDC}"/>
          </ac:graphicFrameMkLst>
        </pc:graphicFrameChg>
        <pc:cxnChg chg="add del">
          <ac:chgData name="aashesh naresh" userId="eda0d32ffad80992" providerId="LiveId" clId="{CD19FD30-274B-4C20-AA95-F135A6949774}" dt="2019-12-02T20:56:32.842" v="834" actId="26606"/>
          <ac:cxnSpMkLst>
            <pc:docMk/>
            <pc:sldMk cId="3364195359" sldId="258"/>
            <ac:cxnSpMk id="20" creationId="{486F4EBC-E415-40E4-A8BA-BA66F0B632CB}"/>
          </ac:cxnSpMkLst>
        </pc:cxnChg>
      </pc:sldChg>
      <pc:sldChg chg="modSp">
        <pc:chgData name="aashesh naresh" userId="eda0d32ffad80992" providerId="LiveId" clId="{CD19FD30-274B-4C20-AA95-F135A6949774}" dt="2019-12-02T21:03:56.266" v="856" actId="20577"/>
        <pc:sldMkLst>
          <pc:docMk/>
          <pc:sldMk cId="343275839" sldId="259"/>
        </pc:sldMkLst>
        <pc:spChg chg="mod">
          <ac:chgData name="aashesh naresh" userId="eda0d32ffad80992" providerId="LiveId" clId="{CD19FD30-274B-4C20-AA95-F135A6949774}" dt="2019-12-02T21:03:56.266" v="856" actId="20577"/>
          <ac:spMkLst>
            <pc:docMk/>
            <pc:sldMk cId="343275839" sldId="259"/>
            <ac:spMk id="3" creationId="{A38A1D52-F418-49A6-8D86-2792AE0527B4}"/>
          </ac:spMkLst>
        </pc:spChg>
      </pc:sldChg>
      <pc:sldChg chg="modSp">
        <pc:chgData name="aashesh naresh" userId="eda0d32ffad80992" providerId="LiveId" clId="{CD19FD30-274B-4C20-AA95-F135A6949774}" dt="2019-12-03T18:34:28.946" v="1065" actId="20577"/>
        <pc:sldMkLst>
          <pc:docMk/>
          <pc:sldMk cId="4002240418" sldId="260"/>
        </pc:sldMkLst>
        <pc:spChg chg="mod">
          <ac:chgData name="aashesh naresh" userId="eda0d32ffad80992" providerId="LiveId" clId="{CD19FD30-274B-4C20-AA95-F135A6949774}" dt="2019-12-03T18:34:28.946" v="1065" actId="20577"/>
          <ac:spMkLst>
            <pc:docMk/>
            <pc:sldMk cId="4002240418" sldId="260"/>
            <ac:spMk id="3" creationId="{9219A114-513C-49CF-AB10-079986CC1A26}"/>
          </ac:spMkLst>
        </pc:spChg>
      </pc:sldChg>
      <pc:sldChg chg="modSp">
        <pc:chgData name="aashesh naresh" userId="eda0d32ffad80992" providerId="LiveId" clId="{CD19FD30-274B-4C20-AA95-F135A6949774}" dt="2019-12-02T21:40:07.751" v="858" actId="1036"/>
        <pc:sldMkLst>
          <pc:docMk/>
          <pc:sldMk cId="571578998" sldId="261"/>
        </pc:sldMkLst>
        <pc:picChg chg="mod">
          <ac:chgData name="aashesh naresh" userId="eda0d32ffad80992" providerId="LiveId" clId="{CD19FD30-274B-4C20-AA95-F135A6949774}" dt="2019-12-02T21:40:07.751" v="858" actId="1036"/>
          <ac:picMkLst>
            <pc:docMk/>
            <pc:sldMk cId="571578998" sldId="261"/>
            <ac:picMk id="4" creationId="{09722EFC-7E05-42DB-8C2F-D4FE57D5322C}"/>
          </ac:picMkLst>
        </pc:picChg>
      </pc:sldChg>
      <pc:sldChg chg="modSp">
        <pc:chgData name="aashesh naresh" userId="eda0d32ffad80992" providerId="LiveId" clId="{CD19FD30-274B-4C20-AA95-F135A6949774}" dt="2019-12-02T20:53:41.150" v="823" actId="313"/>
        <pc:sldMkLst>
          <pc:docMk/>
          <pc:sldMk cId="1617301745" sldId="262"/>
        </pc:sldMkLst>
        <pc:spChg chg="mod">
          <ac:chgData name="aashesh naresh" userId="eda0d32ffad80992" providerId="LiveId" clId="{CD19FD30-274B-4C20-AA95-F135A6949774}" dt="2019-12-02T19:26:44.085" v="786" actId="313"/>
          <ac:spMkLst>
            <pc:docMk/>
            <pc:sldMk cId="1617301745" sldId="262"/>
            <ac:spMk id="2" creationId="{DCCB071D-A614-4B8E-BE1A-42F9593D74A5}"/>
          </ac:spMkLst>
        </pc:spChg>
        <pc:spChg chg="mod">
          <ac:chgData name="aashesh naresh" userId="eda0d32ffad80992" providerId="LiveId" clId="{CD19FD30-274B-4C20-AA95-F135A6949774}" dt="2019-12-02T20:53:41.150" v="823" actId="313"/>
          <ac:spMkLst>
            <pc:docMk/>
            <pc:sldMk cId="1617301745" sldId="262"/>
            <ac:spMk id="3" creationId="{BF391A21-6F1D-4CC7-B9A7-71E2CEC23623}"/>
          </ac:spMkLst>
        </pc:spChg>
      </pc:sldChg>
      <pc:sldChg chg="modSp">
        <pc:chgData name="aashesh naresh" userId="eda0d32ffad80992" providerId="LiveId" clId="{CD19FD30-274B-4C20-AA95-F135A6949774}" dt="2019-12-02T21:54:26.431" v="873" actId="5793"/>
        <pc:sldMkLst>
          <pc:docMk/>
          <pc:sldMk cId="3310082825" sldId="263"/>
        </pc:sldMkLst>
        <pc:spChg chg="mod">
          <ac:chgData name="aashesh naresh" userId="eda0d32ffad80992" providerId="LiveId" clId="{CD19FD30-274B-4C20-AA95-F135A6949774}" dt="2019-12-02T21:54:26.431" v="873" actId="5793"/>
          <ac:spMkLst>
            <pc:docMk/>
            <pc:sldMk cId="3310082825" sldId="263"/>
            <ac:spMk id="40" creationId="{5A069A4F-1B26-44D3-81AE-09FA448C382A}"/>
          </ac:spMkLst>
        </pc:spChg>
      </pc:sldChg>
      <pc:sldChg chg="modSp">
        <pc:chgData name="aashesh naresh" userId="eda0d32ffad80992" providerId="LiveId" clId="{CD19FD30-274B-4C20-AA95-F135A6949774}" dt="2019-12-02T21:42:05.083" v="866"/>
        <pc:sldMkLst>
          <pc:docMk/>
          <pc:sldMk cId="2659575812" sldId="264"/>
        </pc:sldMkLst>
        <pc:spChg chg="mod">
          <ac:chgData name="aashesh naresh" userId="eda0d32ffad80992" providerId="LiveId" clId="{CD19FD30-274B-4C20-AA95-F135A6949774}" dt="2019-12-02T21:42:05.083" v="866"/>
          <ac:spMkLst>
            <pc:docMk/>
            <pc:sldMk cId="2659575812" sldId="264"/>
            <ac:spMk id="42" creationId="{7CF9D27F-3625-4D57-B6A5-97547B8D80BB}"/>
          </ac:spMkLst>
        </pc:spChg>
      </pc:sldChg>
      <pc:sldChg chg="modSp">
        <pc:chgData name="aashesh naresh" userId="eda0d32ffad80992" providerId="LiveId" clId="{CD19FD30-274B-4C20-AA95-F135A6949774}" dt="2019-12-02T18:57:22.733" v="246" actId="313"/>
        <pc:sldMkLst>
          <pc:docMk/>
          <pc:sldMk cId="4232703" sldId="265"/>
        </pc:sldMkLst>
        <pc:graphicFrameChg chg="mod">
          <ac:chgData name="aashesh naresh" userId="eda0d32ffad80992" providerId="LiveId" clId="{CD19FD30-274B-4C20-AA95-F135A6949774}" dt="2019-12-02T18:57:22.733" v="246" actId="313"/>
          <ac:graphicFrameMkLst>
            <pc:docMk/>
            <pc:sldMk cId="4232703" sldId="265"/>
            <ac:graphicFrameMk id="5" creationId="{175B2BF8-7FA2-43A7-A91C-D29AF3739F77}"/>
          </ac:graphicFrameMkLst>
        </pc:graphicFrameChg>
      </pc:sldChg>
      <pc:sldChg chg="addSp delSp modSp add mod setBg setClrOvrMap delDesignElem">
        <pc:chgData name="aashesh naresh" userId="eda0d32ffad80992" providerId="LiveId" clId="{CD19FD30-274B-4C20-AA95-F135A6949774}" dt="2019-12-02T21:43:46.546" v="871" actId="20577"/>
        <pc:sldMkLst>
          <pc:docMk/>
          <pc:sldMk cId="30692484" sldId="267"/>
        </pc:sldMkLst>
        <pc:spChg chg="mod">
          <ac:chgData name="aashesh naresh" userId="eda0d32ffad80992" providerId="LiveId" clId="{CD19FD30-274B-4C20-AA95-F135A6949774}" dt="2019-12-02T19:10:33.814" v="346" actId="26606"/>
          <ac:spMkLst>
            <pc:docMk/>
            <pc:sldMk cId="30692484" sldId="267"/>
            <ac:spMk id="2" creationId="{9391A1E7-0860-43FD-A6AB-41F74C178C4C}"/>
          </ac:spMkLst>
        </pc:spChg>
        <pc:spChg chg="add del mod">
          <ac:chgData name="aashesh naresh" userId="eda0d32ffad80992" providerId="LiveId" clId="{CD19FD30-274B-4C20-AA95-F135A6949774}" dt="2019-12-02T18:53:08.739" v="152" actId="26606"/>
          <ac:spMkLst>
            <pc:docMk/>
            <pc:sldMk cId="30692484" sldId="267"/>
            <ac:spMk id="3" creationId="{6C0D1C11-EA97-43EC-B96F-39F8FB7F032D}"/>
          </ac:spMkLst>
        </pc:spChg>
        <pc:spChg chg="add del">
          <ac:chgData name="aashesh naresh" userId="eda0d32ffad80992" providerId="LiveId" clId="{CD19FD30-274B-4C20-AA95-F135A6949774}" dt="2019-12-02T18:52:58.446" v="147" actId="26606"/>
          <ac:spMkLst>
            <pc:docMk/>
            <pc:sldMk cId="30692484" sldId="267"/>
            <ac:spMk id="5" creationId="{F659138C-74A1-445B-848C-3608AE871A9F}"/>
          </ac:spMkLst>
        </pc:spChg>
        <pc:spChg chg="add del">
          <ac:chgData name="aashesh naresh" userId="eda0d32ffad80992" providerId="LiveId" clId="{CD19FD30-274B-4C20-AA95-F135A6949774}" dt="2019-12-02T18:51:50.765" v="127"/>
          <ac:spMkLst>
            <pc:docMk/>
            <pc:sldMk cId="30692484" sldId="267"/>
            <ac:spMk id="8" creationId="{E03BF673-8C68-4092-BF1B-53C57EFEC21F}"/>
          </ac:spMkLst>
        </pc:spChg>
        <pc:spChg chg="add del">
          <ac:chgData name="aashesh naresh" userId="eda0d32ffad80992" providerId="LiveId" clId="{CD19FD30-274B-4C20-AA95-F135A6949774}" dt="2019-12-02T18:51:50.765" v="127"/>
          <ac:spMkLst>
            <pc:docMk/>
            <pc:sldMk cId="30692484" sldId="267"/>
            <ac:spMk id="10" creationId="{B1BDB70B-F0E6-4867-818F-C582494FB6D6}"/>
          </ac:spMkLst>
        </pc:spChg>
        <pc:spChg chg="add del">
          <ac:chgData name="aashesh naresh" userId="eda0d32ffad80992" providerId="LiveId" clId="{CD19FD30-274B-4C20-AA95-F135A6949774}" dt="2019-12-02T18:53:03.281" v="149" actId="26606"/>
          <ac:spMkLst>
            <pc:docMk/>
            <pc:sldMk cId="30692484" sldId="267"/>
            <ac:spMk id="16" creationId="{E5A92FE9-DB05-4D0D-AF5A-BE8664B9FFB4}"/>
          </ac:spMkLst>
        </pc:spChg>
        <pc:spChg chg="add del">
          <ac:chgData name="aashesh naresh" userId="eda0d32ffad80992" providerId="LiveId" clId="{CD19FD30-274B-4C20-AA95-F135A6949774}" dt="2019-12-02T18:52:58.446" v="147" actId="26606"/>
          <ac:spMkLst>
            <pc:docMk/>
            <pc:sldMk cId="30692484" sldId="267"/>
            <ac:spMk id="18" creationId="{225F4217-4021-45A0-812B-398F9A7A93F9}"/>
          </ac:spMkLst>
        </pc:spChg>
        <pc:spChg chg="add del">
          <ac:chgData name="aashesh naresh" userId="eda0d32ffad80992" providerId="LiveId" clId="{CD19FD30-274B-4C20-AA95-F135A6949774}" dt="2019-12-02T18:53:08.715" v="151" actId="26606"/>
          <ac:spMkLst>
            <pc:docMk/>
            <pc:sldMk cId="30692484" sldId="267"/>
            <ac:spMk id="31" creationId="{99CAC3B1-4879-424D-8F15-206277196159}"/>
          </ac:spMkLst>
        </pc:spChg>
        <pc:spChg chg="add del">
          <ac:chgData name="aashesh naresh" userId="eda0d32ffad80992" providerId="LiveId" clId="{CD19FD30-274B-4C20-AA95-F135A6949774}" dt="2019-12-02T18:53:08.715" v="151" actId="26606"/>
          <ac:spMkLst>
            <pc:docMk/>
            <pc:sldMk cId="30692484" sldId="267"/>
            <ac:spMk id="35" creationId="{6C0D1C11-EA97-43EC-B96F-39F8FB7F032D}"/>
          </ac:spMkLst>
        </pc:spChg>
        <pc:spChg chg="add del">
          <ac:chgData name="aashesh naresh" userId="eda0d32ffad80992" providerId="LiveId" clId="{CD19FD30-274B-4C20-AA95-F135A6949774}" dt="2019-12-02T19:10:33.814" v="346" actId="26606"/>
          <ac:spMkLst>
            <pc:docMk/>
            <pc:sldMk cId="30692484" sldId="267"/>
            <ac:spMk id="37" creationId="{F659138C-74A1-445B-848C-3608AE871A9F}"/>
          </ac:spMkLst>
        </pc:spChg>
        <pc:spChg chg="add del">
          <ac:chgData name="aashesh naresh" userId="eda0d32ffad80992" providerId="LiveId" clId="{CD19FD30-274B-4C20-AA95-F135A6949774}" dt="2019-12-02T19:10:33.814" v="346" actId="26606"/>
          <ac:spMkLst>
            <pc:docMk/>
            <pc:sldMk cId="30692484" sldId="267"/>
            <ac:spMk id="41" creationId="{225F4217-4021-45A0-812B-398F9A7A93F9}"/>
          </ac:spMkLst>
        </pc:spChg>
        <pc:spChg chg="add mod">
          <ac:chgData name="aashesh naresh" userId="eda0d32ffad80992" providerId="LiveId" clId="{CD19FD30-274B-4C20-AA95-F135A6949774}" dt="2019-12-02T21:43:46.546" v="871" actId="20577"/>
          <ac:spMkLst>
            <pc:docMk/>
            <pc:sldMk cId="30692484" sldId="267"/>
            <ac:spMk id="43" creationId="{6C0D1C11-EA97-43EC-B96F-39F8FB7F032D}"/>
          </ac:spMkLst>
        </pc:spChg>
        <pc:spChg chg="add">
          <ac:chgData name="aashesh naresh" userId="eda0d32ffad80992" providerId="LiveId" clId="{CD19FD30-274B-4C20-AA95-F135A6949774}" dt="2019-12-02T19:10:33.814" v="346" actId="26606"/>
          <ac:spMkLst>
            <pc:docMk/>
            <pc:sldMk cId="30692484" sldId="267"/>
            <ac:spMk id="48" creationId="{E03BF673-8C68-4092-BF1B-53C57EFEC21F}"/>
          </ac:spMkLst>
        </pc:spChg>
        <pc:spChg chg="add">
          <ac:chgData name="aashesh naresh" userId="eda0d32ffad80992" providerId="LiveId" clId="{CD19FD30-274B-4C20-AA95-F135A6949774}" dt="2019-12-02T19:10:33.814" v="346" actId="26606"/>
          <ac:spMkLst>
            <pc:docMk/>
            <pc:sldMk cId="30692484" sldId="267"/>
            <ac:spMk id="50" creationId="{08751D95-C333-4DEB-90B4-1EAC9A91DCA3}"/>
          </ac:spMkLst>
        </pc:spChg>
        <pc:grpChg chg="add del">
          <ac:chgData name="aashesh naresh" userId="eda0d32ffad80992" providerId="LiveId" clId="{CD19FD30-274B-4C20-AA95-F135A6949774}" dt="2019-12-02T18:52:58.446" v="147" actId="26606"/>
          <ac:grpSpMkLst>
            <pc:docMk/>
            <pc:sldMk cId="30692484" sldId="267"/>
            <ac:grpSpMk id="6" creationId="{7DFD7409-66D7-4C9C-B528-E79EB64A4D31}"/>
          </ac:grpSpMkLst>
        </pc:grpChg>
        <pc:grpChg chg="add del">
          <ac:chgData name="aashesh naresh" userId="eda0d32ffad80992" providerId="LiveId" clId="{CD19FD30-274B-4C20-AA95-F135A6949774}" dt="2019-12-02T18:51:50.765" v="127"/>
          <ac:grpSpMkLst>
            <pc:docMk/>
            <pc:sldMk cId="30692484" sldId="267"/>
            <ac:grpSpMk id="12" creationId="{1E52C707-F508-47B5-8864-8CC3EE0F030B}"/>
          </ac:grpSpMkLst>
        </pc:grpChg>
        <pc:grpChg chg="add del">
          <ac:chgData name="aashesh naresh" userId="eda0d32ffad80992" providerId="LiveId" clId="{CD19FD30-274B-4C20-AA95-F135A6949774}" dt="2019-12-02T18:53:03.281" v="149" actId="26606"/>
          <ac:grpSpMkLst>
            <pc:docMk/>
            <pc:sldMk cId="30692484" sldId="267"/>
            <ac:grpSpMk id="25" creationId="{E9D059B6-ADD8-488A-B346-63289E90D13F}"/>
          </ac:grpSpMkLst>
        </pc:grpChg>
        <pc:grpChg chg="add del">
          <ac:chgData name="aashesh naresh" userId="eda0d32ffad80992" providerId="LiveId" clId="{CD19FD30-274B-4C20-AA95-F135A6949774}" dt="2019-12-02T18:53:03.281" v="149" actId="26606"/>
          <ac:grpSpMkLst>
            <pc:docMk/>
            <pc:sldMk cId="30692484" sldId="267"/>
            <ac:grpSpMk id="28" creationId="{53D9B26A-5143-49A7-BA98-D871D5BD719A}"/>
          </ac:grpSpMkLst>
        </pc:grpChg>
        <pc:grpChg chg="add del">
          <ac:chgData name="aashesh naresh" userId="eda0d32ffad80992" providerId="LiveId" clId="{CD19FD30-274B-4C20-AA95-F135A6949774}" dt="2019-12-02T18:53:08.715" v="151" actId="26606"/>
          <ac:grpSpMkLst>
            <pc:docMk/>
            <pc:sldMk cId="30692484" sldId="267"/>
            <ac:grpSpMk id="32" creationId="{4B8492CB-DFBA-4A82-9778-F21493DA36C1}"/>
          </ac:grpSpMkLst>
        </pc:grpChg>
        <pc:grpChg chg="add del">
          <ac:chgData name="aashesh naresh" userId="eda0d32ffad80992" providerId="LiveId" clId="{CD19FD30-274B-4C20-AA95-F135A6949774}" dt="2019-12-02T19:10:33.814" v="346" actId="26606"/>
          <ac:grpSpMkLst>
            <pc:docMk/>
            <pc:sldMk cId="30692484" sldId="267"/>
            <ac:grpSpMk id="38" creationId="{7DFD7409-66D7-4C9C-B528-E79EB64A4D31}"/>
          </ac:grpSpMkLst>
        </pc:grpChg>
        <pc:grpChg chg="add">
          <ac:chgData name="aashesh naresh" userId="eda0d32ffad80992" providerId="LiveId" clId="{CD19FD30-274B-4C20-AA95-F135A6949774}" dt="2019-12-02T19:10:33.814" v="346" actId="26606"/>
          <ac:grpSpMkLst>
            <pc:docMk/>
            <pc:sldMk cId="30692484" sldId="267"/>
            <ac:grpSpMk id="52" creationId="{FBBA7535-3851-431E-BDA9-B4F6C1201291}"/>
          </ac:grpSpMkLst>
        </pc:grpChg>
        <pc:cxnChg chg="add del">
          <ac:chgData name="aashesh naresh" userId="eda0d32ffad80992" providerId="LiveId" clId="{CD19FD30-274B-4C20-AA95-F135A6949774}" dt="2019-12-02T18:52:58.446" v="147" actId="26606"/>
          <ac:cxnSpMkLst>
            <pc:docMk/>
            <pc:sldMk cId="30692484" sldId="267"/>
            <ac:cxnSpMk id="20" creationId="{486F4EBC-E415-40E4-A8BA-BA66F0B632CB}"/>
          </ac:cxnSpMkLst>
        </pc:cxnChg>
        <pc:cxnChg chg="add del">
          <ac:chgData name="aashesh naresh" userId="eda0d32ffad80992" providerId="LiveId" clId="{CD19FD30-274B-4C20-AA95-F135A6949774}" dt="2019-12-02T19:10:33.814" v="346" actId="26606"/>
          <ac:cxnSpMkLst>
            <pc:docMk/>
            <pc:sldMk cId="30692484" sldId="267"/>
            <ac:cxnSpMk id="42" creationId="{486F4EBC-E415-40E4-A8BA-BA66F0B632CB}"/>
          </ac:cxnSpMkLst>
        </pc:cxnChg>
      </pc:sldChg>
      <pc:sldChg chg="addSp delSp modSp add mod setBg">
        <pc:chgData name="aashesh naresh" userId="eda0d32ffad80992" providerId="LiveId" clId="{CD19FD30-274B-4C20-AA95-F135A6949774}" dt="2019-12-02T20:51:55.895" v="822" actId="26606"/>
        <pc:sldMkLst>
          <pc:docMk/>
          <pc:sldMk cId="490688470" sldId="268"/>
        </pc:sldMkLst>
        <pc:spChg chg="del mod">
          <ac:chgData name="aashesh naresh" userId="eda0d32ffad80992" providerId="LiveId" clId="{CD19FD30-274B-4C20-AA95-F135A6949774}" dt="2019-12-02T19:09:03.766" v="326"/>
          <ac:spMkLst>
            <pc:docMk/>
            <pc:sldMk cId="490688470" sldId="268"/>
            <ac:spMk id="2" creationId="{4E87B169-F3BA-4765-8744-FE4971E11680}"/>
          </ac:spMkLst>
        </pc:spChg>
        <pc:spChg chg="del">
          <ac:chgData name="aashesh naresh" userId="eda0d32ffad80992" providerId="LiveId" clId="{CD19FD30-274B-4C20-AA95-F135A6949774}" dt="2019-12-02T19:08:16.472" v="321"/>
          <ac:spMkLst>
            <pc:docMk/>
            <pc:sldMk cId="490688470" sldId="268"/>
            <ac:spMk id="3" creationId="{DFFA3D9A-2498-4212-A87F-1E556A3A6B67}"/>
          </ac:spMkLst>
        </pc:spChg>
        <pc:spChg chg="add del">
          <ac:chgData name="aashesh naresh" userId="eda0d32ffad80992" providerId="LiveId" clId="{CD19FD30-274B-4C20-AA95-F135A6949774}" dt="2019-12-02T19:09:07.484" v="327"/>
          <ac:spMkLst>
            <pc:docMk/>
            <pc:sldMk cId="490688470" sldId="268"/>
            <ac:spMk id="8" creationId="{888F04EA-4DC4-4EFC-92C7-124A62E675A1}"/>
          </ac:spMkLst>
        </pc:spChg>
        <pc:spChg chg="add del">
          <ac:chgData name="aashesh naresh" userId="eda0d32ffad80992" providerId="LiveId" clId="{CD19FD30-274B-4C20-AA95-F135A6949774}" dt="2019-12-02T19:08:29.700" v="323" actId="26606"/>
          <ac:spMkLst>
            <pc:docMk/>
            <pc:sldMk cId="490688470" sldId="268"/>
            <ac:spMk id="17" creationId="{8A52ED48-7BA3-4D41-89CA-D8DE0DAF67C0}"/>
          </ac:spMkLst>
        </pc:spChg>
        <pc:spChg chg="add del">
          <ac:chgData name="aashesh naresh" userId="eda0d32ffad80992" providerId="LiveId" clId="{CD19FD30-274B-4C20-AA95-F135A6949774}" dt="2019-12-02T19:08:29.700" v="323" actId="26606"/>
          <ac:spMkLst>
            <pc:docMk/>
            <pc:sldMk cId="490688470" sldId="268"/>
            <ac:spMk id="27" creationId="{7F87B64D-2D9A-476A-BBAA-92E5E5E0FE4F}"/>
          </ac:spMkLst>
        </pc:spChg>
        <pc:spChg chg="add del">
          <ac:chgData name="aashesh naresh" userId="eda0d32ffad80992" providerId="LiveId" clId="{CD19FD30-274B-4C20-AA95-F135A6949774}" dt="2019-12-02T19:09:44.900" v="337" actId="26606"/>
          <ac:spMkLst>
            <pc:docMk/>
            <pc:sldMk cId="490688470" sldId="268"/>
            <ac:spMk id="29" creationId="{7E123AAE-7C5D-4EC5-B570-7141C9405CE2}"/>
          </ac:spMkLst>
        </pc:spChg>
        <pc:spChg chg="add del">
          <ac:chgData name="aashesh naresh" userId="eda0d32ffad80992" providerId="LiveId" clId="{CD19FD30-274B-4C20-AA95-F135A6949774}" dt="2019-12-02T19:09:44.900" v="337" actId="26606"/>
          <ac:spMkLst>
            <pc:docMk/>
            <pc:sldMk cId="490688470" sldId="268"/>
            <ac:spMk id="30" creationId="{EBE68FE8-33EE-42EC-8894-049237550257}"/>
          </ac:spMkLst>
        </pc:spChg>
        <pc:spChg chg="add del">
          <ac:chgData name="aashesh naresh" userId="eda0d32ffad80992" providerId="LiveId" clId="{CD19FD30-274B-4C20-AA95-F135A6949774}" dt="2019-12-02T19:09:50.359" v="339" actId="26606"/>
          <ac:spMkLst>
            <pc:docMk/>
            <pc:sldMk cId="490688470" sldId="268"/>
            <ac:spMk id="33" creationId="{36993C3A-0E30-417B-B76B-0B62A3462F06}"/>
          </ac:spMkLst>
        </pc:spChg>
        <pc:spChg chg="add del">
          <ac:chgData name="aashesh naresh" userId="eda0d32ffad80992" providerId="LiveId" clId="{CD19FD30-274B-4C20-AA95-F135A6949774}" dt="2019-12-02T19:09:52.290" v="341" actId="26606"/>
          <ac:spMkLst>
            <pc:docMk/>
            <pc:sldMk cId="490688470" sldId="268"/>
            <ac:spMk id="36" creationId="{7FF78026-DEBB-4D5A-9A4E-872456603835}"/>
          </ac:spMkLst>
        </pc:spChg>
        <pc:spChg chg="add del">
          <ac:chgData name="aashesh naresh" userId="eda0d32ffad80992" providerId="LiveId" clId="{CD19FD30-274B-4C20-AA95-F135A6949774}" dt="2019-12-02T19:09:52.290" v="341" actId="26606"/>
          <ac:spMkLst>
            <pc:docMk/>
            <pc:sldMk cId="490688470" sldId="268"/>
            <ac:spMk id="37" creationId="{E05E1684-CF44-4EAD-B3A4-FCE98461F3EE}"/>
          </ac:spMkLst>
        </pc:spChg>
        <pc:spChg chg="add del">
          <ac:chgData name="aashesh naresh" userId="eda0d32ffad80992" providerId="LiveId" clId="{CD19FD30-274B-4C20-AA95-F135A6949774}" dt="2019-12-02T19:09:58.223" v="343" actId="26606"/>
          <ac:spMkLst>
            <pc:docMk/>
            <pc:sldMk cId="490688470" sldId="268"/>
            <ac:spMk id="42" creationId="{027FB951-A422-4463-8A01-05812E59CC9E}"/>
          </ac:spMkLst>
        </pc:spChg>
        <pc:spChg chg="add del">
          <ac:chgData name="aashesh naresh" userId="eda0d32ffad80992" providerId="LiveId" clId="{CD19FD30-274B-4C20-AA95-F135A6949774}" dt="2019-12-02T20:51:55.895" v="822" actId="26606"/>
          <ac:spMkLst>
            <pc:docMk/>
            <pc:sldMk cId="490688470" sldId="268"/>
            <ac:spMk id="59" creationId="{36993C3A-0E30-417B-B76B-0B62A3462F06}"/>
          </ac:spMkLst>
        </pc:spChg>
        <pc:spChg chg="add">
          <ac:chgData name="aashesh naresh" userId="eda0d32ffad80992" providerId="LiveId" clId="{CD19FD30-274B-4C20-AA95-F135A6949774}" dt="2019-12-02T20:51:55.895" v="822" actId="26606"/>
          <ac:spMkLst>
            <pc:docMk/>
            <pc:sldMk cId="490688470" sldId="268"/>
            <ac:spMk id="72" creationId="{36993C3A-0E30-417B-B76B-0B62A3462F06}"/>
          </ac:spMkLst>
        </pc:spChg>
        <pc:grpChg chg="add del">
          <ac:chgData name="aashesh naresh" userId="eda0d32ffad80992" providerId="LiveId" clId="{CD19FD30-274B-4C20-AA95-F135A6949774}" dt="2019-12-02T19:09:36.626" v="333" actId="26606"/>
          <ac:grpSpMkLst>
            <pc:docMk/>
            <pc:sldMk cId="490688470" sldId="268"/>
            <ac:grpSpMk id="6" creationId="{6ADA8EC3-01C5-453C-91A6-D01B9E15BF0B}"/>
          </ac:grpSpMkLst>
        </pc:grpChg>
        <pc:grpChg chg="add del">
          <ac:chgData name="aashesh naresh" userId="eda0d32ffad80992" providerId="LiveId" clId="{CD19FD30-274B-4C20-AA95-F135A6949774}" dt="2019-12-02T19:09:36.626" v="333" actId="26606"/>
          <ac:grpSpMkLst>
            <pc:docMk/>
            <pc:sldMk cId="490688470" sldId="268"/>
            <ac:grpSpMk id="7" creationId="{C2EAC6F4-CC14-4018-8EB7-80E98A20725F}"/>
          </ac:grpSpMkLst>
        </pc:grpChg>
        <pc:grpChg chg="add del">
          <ac:chgData name="aashesh naresh" userId="eda0d32ffad80992" providerId="LiveId" clId="{CD19FD30-274B-4C20-AA95-F135A6949774}" dt="2019-12-02T19:08:29.700" v="323" actId="26606"/>
          <ac:grpSpMkLst>
            <pc:docMk/>
            <pc:sldMk cId="490688470" sldId="268"/>
            <ac:grpSpMk id="9" creationId="{C4DBDFA9-08EB-4D7B-A78D-C55FA0411538}"/>
          </ac:grpSpMkLst>
        </pc:grpChg>
        <pc:grpChg chg="add del">
          <ac:chgData name="aashesh naresh" userId="eda0d32ffad80992" providerId="LiveId" clId="{CD19FD30-274B-4C20-AA95-F135A6949774}" dt="2019-12-02T19:08:29.700" v="323" actId="26606"/>
          <ac:grpSpMkLst>
            <pc:docMk/>
            <pc:sldMk cId="490688470" sldId="268"/>
            <ac:grpSpMk id="19" creationId="{8B9CD1EF-01C1-48B4-9F0E-3ED8A9878DD0}"/>
          </ac:grpSpMkLst>
        </pc:grpChg>
        <pc:grpChg chg="add del">
          <ac:chgData name="aashesh naresh" userId="eda0d32ffad80992" providerId="LiveId" clId="{CD19FD30-274B-4C20-AA95-F135A6949774}" dt="2019-12-02T19:09:42.479" v="335" actId="26606"/>
          <ac:grpSpMkLst>
            <pc:docMk/>
            <pc:sldMk cId="490688470" sldId="268"/>
            <ac:grpSpMk id="25" creationId="{6ADA8EC3-01C5-453C-91A6-D01B9E15BF0B}"/>
          </ac:grpSpMkLst>
        </pc:grpChg>
        <pc:grpChg chg="add del">
          <ac:chgData name="aashesh naresh" userId="eda0d32ffad80992" providerId="LiveId" clId="{CD19FD30-274B-4C20-AA95-F135A6949774}" dt="2019-12-02T19:09:44.900" v="337" actId="26606"/>
          <ac:grpSpMkLst>
            <pc:docMk/>
            <pc:sldMk cId="490688470" sldId="268"/>
            <ac:grpSpMk id="28" creationId="{089D35B1-0ED5-4358-8CAE-A9E49412AAA1}"/>
          </ac:grpSpMkLst>
        </pc:grpChg>
        <pc:grpChg chg="add del">
          <ac:chgData name="aashesh naresh" userId="eda0d32ffad80992" providerId="LiveId" clId="{CD19FD30-274B-4C20-AA95-F135A6949774}" dt="2019-12-02T19:09:50.359" v="339" actId="26606"/>
          <ac:grpSpMkLst>
            <pc:docMk/>
            <pc:sldMk cId="490688470" sldId="268"/>
            <ac:grpSpMk id="32" creationId="{089D35B1-0ED5-4358-8CAE-A9E49412AAA1}"/>
          </ac:grpSpMkLst>
        </pc:grpChg>
        <pc:grpChg chg="add del">
          <ac:chgData name="aashesh naresh" userId="eda0d32ffad80992" providerId="LiveId" clId="{CD19FD30-274B-4C20-AA95-F135A6949774}" dt="2019-12-02T19:09:52.290" v="341" actId="26606"/>
          <ac:grpSpMkLst>
            <pc:docMk/>
            <pc:sldMk cId="490688470" sldId="268"/>
            <ac:grpSpMk id="35" creationId="{089D35B1-0ED5-4358-8CAE-A9E49412AAA1}"/>
          </ac:grpSpMkLst>
        </pc:grpChg>
        <pc:grpChg chg="add del">
          <ac:chgData name="aashesh naresh" userId="eda0d32ffad80992" providerId="LiveId" clId="{CD19FD30-274B-4C20-AA95-F135A6949774}" dt="2019-12-02T19:09:58.223" v="343" actId="26606"/>
          <ac:grpSpMkLst>
            <pc:docMk/>
            <pc:sldMk cId="490688470" sldId="268"/>
            <ac:grpSpMk id="39" creationId="{6ADA8EC3-01C5-453C-91A6-D01B9E15BF0B}"/>
          </ac:grpSpMkLst>
        </pc:grpChg>
        <pc:grpChg chg="add del">
          <ac:chgData name="aashesh naresh" userId="eda0d32ffad80992" providerId="LiveId" clId="{CD19FD30-274B-4C20-AA95-F135A6949774}" dt="2019-12-02T19:09:58.223" v="343" actId="26606"/>
          <ac:grpSpMkLst>
            <pc:docMk/>
            <pc:sldMk cId="490688470" sldId="268"/>
            <ac:grpSpMk id="40" creationId="{767D40C4-2A44-4792-AB9D-E769202A2750}"/>
          </ac:grpSpMkLst>
        </pc:grpChg>
        <pc:grpChg chg="add del">
          <ac:chgData name="aashesh naresh" userId="eda0d32ffad80992" providerId="LiveId" clId="{CD19FD30-274B-4C20-AA95-F135A6949774}" dt="2019-12-02T19:10:22.315" v="345" actId="26606"/>
          <ac:grpSpMkLst>
            <pc:docMk/>
            <pc:sldMk cId="490688470" sldId="268"/>
            <ac:grpSpMk id="44" creationId="{6ADA8EC3-01C5-453C-91A6-D01B9E15BF0B}"/>
          </ac:grpSpMkLst>
        </pc:grpChg>
        <pc:grpChg chg="add del">
          <ac:chgData name="aashesh naresh" userId="eda0d32ffad80992" providerId="LiveId" clId="{CD19FD30-274B-4C20-AA95-F135A6949774}" dt="2019-12-02T19:10:22.315" v="345" actId="26606"/>
          <ac:grpSpMkLst>
            <pc:docMk/>
            <pc:sldMk cId="490688470" sldId="268"/>
            <ac:grpSpMk id="45" creationId="{C2EAC6F4-CC14-4018-8EB7-80E98A20725F}"/>
          </ac:grpSpMkLst>
        </pc:grpChg>
        <pc:grpChg chg="add del">
          <ac:chgData name="aashesh naresh" userId="eda0d32ffad80992" providerId="LiveId" clId="{CD19FD30-274B-4C20-AA95-F135A6949774}" dt="2019-12-02T20:51:55.895" v="822" actId="26606"/>
          <ac:grpSpMkLst>
            <pc:docMk/>
            <pc:sldMk cId="490688470" sldId="268"/>
            <ac:grpSpMk id="51" creationId="{089D35B1-0ED5-4358-8CAE-A9E49412AAA1}"/>
          </ac:grpSpMkLst>
        </pc:grpChg>
        <pc:grpChg chg="add">
          <ac:chgData name="aashesh naresh" userId="eda0d32ffad80992" providerId="LiveId" clId="{CD19FD30-274B-4C20-AA95-F135A6949774}" dt="2019-12-02T20:51:55.895" v="822" actId="26606"/>
          <ac:grpSpMkLst>
            <pc:docMk/>
            <pc:sldMk cId="490688470" sldId="268"/>
            <ac:grpSpMk id="64" creationId="{089D35B1-0ED5-4358-8CAE-A9E49412AAA1}"/>
          </ac:grpSpMkLst>
        </pc:grpChg>
        <pc:picChg chg="add mod">
          <ac:chgData name="aashesh naresh" userId="eda0d32ffad80992" providerId="LiveId" clId="{CD19FD30-274B-4C20-AA95-F135A6949774}" dt="2019-12-02T20:51:55.895" v="822" actId="26606"/>
          <ac:picMkLst>
            <pc:docMk/>
            <pc:sldMk cId="490688470" sldId="268"/>
            <ac:picMk id="4" creationId="{015C7A9B-A57B-4EC7-A371-93DBD61BE00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2EDF-D8C9-49FC-96DA-FE369E40B76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79A0E3-4DA8-4DCC-AE79-0C16BF86D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Humana Inc. is a for-profit American health insurance company based in Louisville, Kentucky.</a:t>
          </a:r>
        </a:p>
      </dgm:t>
    </dgm:pt>
    <dgm:pt modelId="{C111D764-319E-47AD-A259-C5BBD811CE5D}" type="parTrans" cxnId="{08940BCD-3CF6-436B-9B97-22319C58011B}">
      <dgm:prSet/>
      <dgm:spPr/>
      <dgm:t>
        <a:bodyPr/>
        <a:lstStyle/>
        <a:p>
          <a:endParaRPr lang="en-US"/>
        </a:p>
      </dgm:t>
    </dgm:pt>
    <dgm:pt modelId="{9941261C-F8A0-4A11-92F5-C28B6CB5EB05}" type="sibTrans" cxnId="{08940BCD-3CF6-436B-9B97-22319C5801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3A6BDC-A0E4-4970-9CAD-271E5F787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Humana had over 13 million customers in the U.S., reported a 2013 revenue of US$41.3 billion</a:t>
          </a:r>
        </a:p>
      </dgm:t>
    </dgm:pt>
    <dgm:pt modelId="{1CAA6B8E-8189-4742-A2DE-575B965F8280}" type="parTrans" cxnId="{268821BF-CBF0-4FC3-9D2D-50158D2ABFD9}">
      <dgm:prSet/>
      <dgm:spPr/>
      <dgm:t>
        <a:bodyPr/>
        <a:lstStyle/>
        <a:p>
          <a:endParaRPr lang="en-US"/>
        </a:p>
      </dgm:t>
    </dgm:pt>
    <dgm:pt modelId="{C6F1B3AF-9AB0-4E7F-95A6-055FAA113359}" type="sibTrans" cxnId="{268821BF-CBF0-4FC3-9D2D-50158D2ABFD9}">
      <dgm:prSet/>
      <dgm:spPr/>
      <dgm:t>
        <a:bodyPr/>
        <a:lstStyle/>
        <a:p>
          <a:endParaRPr lang="en-US"/>
        </a:p>
      </dgm:t>
    </dgm:pt>
    <dgm:pt modelId="{9B991583-E657-471F-919B-3829B9B0EF60}" type="pres">
      <dgm:prSet presAssocID="{C7672EDF-D8C9-49FC-96DA-FE369E40B766}" presName="root" presStyleCnt="0">
        <dgm:presLayoutVars>
          <dgm:dir/>
          <dgm:resizeHandles val="exact"/>
        </dgm:presLayoutVars>
      </dgm:prSet>
      <dgm:spPr/>
    </dgm:pt>
    <dgm:pt modelId="{F6D59742-91F0-4A1A-AFA9-CE309B649B0E}" type="pres">
      <dgm:prSet presAssocID="{C7672EDF-D8C9-49FC-96DA-FE369E40B766}" presName="container" presStyleCnt="0">
        <dgm:presLayoutVars>
          <dgm:dir/>
          <dgm:resizeHandles val="exact"/>
        </dgm:presLayoutVars>
      </dgm:prSet>
      <dgm:spPr/>
    </dgm:pt>
    <dgm:pt modelId="{C9C36005-A6E2-44E7-B09B-B0F2C75F3097}" type="pres">
      <dgm:prSet presAssocID="{D179A0E3-4DA8-4DCC-AE79-0C16BF86D123}" presName="compNode" presStyleCnt="0"/>
      <dgm:spPr/>
    </dgm:pt>
    <dgm:pt modelId="{1CDB7F69-EF55-435A-8365-F089C61B9269}" type="pres">
      <dgm:prSet presAssocID="{D179A0E3-4DA8-4DCC-AE79-0C16BF86D123}" presName="iconBgRect" presStyleLbl="bgShp" presStyleIdx="0" presStyleCnt="2"/>
      <dgm:spPr/>
    </dgm:pt>
    <dgm:pt modelId="{02656144-1E5B-40D3-9695-151BD8C2209A}" type="pres">
      <dgm:prSet presAssocID="{D179A0E3-4DA8-4DCC-AE79-0C16BF86D1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5ED3FB6-A4F5-41AB-AEB5-1FE0C5D62B48}" type="pres">
      <dgm:prSet presAssocID="{D179A0E3-4DA8-4DCC-AE79-0C16BF86D123}" presName="spaceRect" presStyleCnt="0"/>
      <dgm:spPr/>
    </dgm:pt>
    <dgm:pt modelId="{3DB2B58E-A5B8-48B1-B495-65FDEF2FE282}" type="pres">
      <dgm:prSet presAssocID="{D179A0E3-4DA8-4DCC-AE79-0C16BF86D123}" presName="textRect" presStyleLbl="revTx" presStyleIdx="0" presStyleCnt="2">
        <dgm:presLayoutVars>
          <dgm:chMax val="1"/>
          <dgm:chPref val="1"/>
        </dgm:presLayoutVars>
      </dgm:prSet>
      <dgm:spPr/>
    </dgm:pt>
    <dgm:pt modelId="{3E570E75-C802-4D8A-8CAD-CE348461A7EB}" type="pres">
      <dgm:prSet presAssocID="{9941261C-F8A0-4A11-92F5-C28B6CB5EB05}" presName="sibTrans" presStyleLbl="sibTrans2D1" presStyleIdx="0" presStyleCnt="0"/>
      <dgm:spPr/>
    </dgm:pt>
    <dgm:pt modelId="{E7D726A4-40C3-4C39-BD0D-DF45D83B49CF}" type="pres">
      <dgm:prSet presAssocID="{3F3A6BDC-A0E4-4970-9CAD-271E5F787B4E}" presName="compNode" presStyleCnt="0"/>
      <dgm:spPr/>
    </dgm:pt>
    <dgm:pt modelId="{64BA28E7-DB14-4347-AC5F-85A2EA56D651}" type="pres">
      <dgm:prSet presAssocID="{3F3A6BDC-A0E4-4970-9CAD-271E5F787B4E}" presName="iconBgRect" presStyleLbl="bgShp" presStyleIdx="1" presStyleCnt="2"/>
      <dgm:spPr/>
    </dgm:pt>
    <dgm:pt modelId="{1238B446-2FA3-4B14-BD92-8ADC2C50F6C9}" type="pres">
      <dgm:prSet presAssocID="{3F3A6BDC-A0E4-4970-9CAD-271E5F787B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5976A71-BD16-4CEB-BAEF-1267D66BC964}" type="pres">
      <dgm:prSet presAssocID="{3F3A6BDC-A0E4-4970-9CAD-271E5F787B4E}" presName="spaceRect" presStyleCnt="0"/>
      <dgm:spPr/>
    </dgm:pt>
    <dgm:pt modelId="{362FC320-706C-4947-AFB8-9BFB29FB50F7}" type="pres">
      <dgm:prSet presAssocID="{3F3A6BDC-A0E4-4970-9CAD-271E5F787B4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D8B751B-C3B9-42B3-99B2-F44CD43D8A1B}" type="presOf" srcId="{3F3A6BDC-A0E4-4970-9CAD-271E5F787B4E}" destId="{362FC320-706C-4947-AFB8-9BFB29FB50F7}" srcOrd="0" destOrd="0" presId="urn:microsoft.com/office/officeart/2018/2/layout/IconCircleList"/>
    <dgm:cxn modelId="{3A8BC827-052C-4B39-89D8-D5AF2AF8DF4D}" type="presOf" srcId="{C7672EDF-D8C9-49FC-96DA-FE369E40B766}" destId="{9B991583-E657-471F-919B-3829B9B0EF60}" srcOrd="0" destOrd="0" presId="urn:microsoft.com/office/officeart/2018/2/layout/IconCircleList"/>
    <dgm:cxn modelId="{72BFFF5D-4E15-4B6C-85DA-324198FDC951}" type="presOf" srcId="{D179A0E3-4DA8-4DCC-AE79-0C16BF86D123}" destId="{3DB2B58E-A5B8-48B1-B495-65FDEF2FE282}" srcOrd="0" destOrd="0" presId="urn:microsoft.com/office/officeart/2018/2/layout/IconCircleList"/>
    <dgm:cxn modelId="{A933B5B1-42EF-40EE-9AE3-DA8419F30767}" type="presOf" srcId="{9941261C-F8A0-4A11-92F5-C28B6CB5EB05}" destId="{3E570E75-C802-4D8A-8CAD-CE348461A7EB}" srcOrd="0" destOrd="0" presId="urn:microsoft.com/office/officeart/2018/2/layout/IconCircleList"/>
    <dgm:cxn modelId="{268821BF-CBF0-4FC3-9D2D-50158D2ABFD9}" srcId="{C7672EDF-D8C9-49FC-96DA-FE369E40B766}" destId="{3F3A6BDC-A0E4-4970-9CAD-271E5F787B4E}" srcOrd="1" destOrd="0" parTransId="{1CAA6B8E-8189-4742-A2DE-575B965F8280}" sibTransId="{C6F1B3AF-9AB0-4E7F-95A6-055FAA113359}"/>
    <dgm:cxn modelId="{08940BCD-3CF6-436B-9B97-22319C58011B}" srcId="{C7672EDF-D8C9-49FC-96DA-FE369E40B766}" destId="{D179A0E3-4DA8-4DCC-AE79-0C16BF86D123}" srcOrd="0" destOrd="0" parTransId="{C111D764-319E-47AD-A259-C5BBD811CE5D}" sibTransId="{9941261C-F8A0-4A11-92F5-C28B6CB5EB05}"/>
    <dgm:cxn modelId="{84119CEE-56B9-4C5C-A506-0492C2A31638}" type="presParOf" srcId="{9B991583-E657-471F-919B-3829B9B0EF60}" destId="{F6D59742-91F0-4A1A-AFA9-CE309B649B0E}" srcOrd="0" destOrd="0" presId="urn:microsoft.com/office/officeart/2018/2/layout/IconCircleList"/>
    <dgm:cxn modelId="{93DEA74D-85CF-42B5-A0A7-E4E0AD461F76}" type="presParOf" srcId="{F6D59742-91F0-4A1A-AFA9-CE309B649B0E}" destId="{C9C36005-A6E2-44E7-B09B-B0F2C75F3097}" srcOrd="0" destOrd="0" presId="urn:microsoft.com/office/officeart/2018/2/layout/IconCircleList"/>
    <dgm:cxn modelId="{DB7F4273-21EE-4D64-92EE-6E790F600C50}" type="presParOf" srcId="{C9C36005-A6E2-44E7-B09B-B0F2C75F3097}" destId="{1CDB7F69-EF55-435A-8365-F089C61B9269}" srcOrd="0" destOrd="0" presId="urn:microsoft.com/office/officeart/2018/2/layout/IconCircleList"/>
    <dgm:cxn modelId="{9C3870B2-2190-451B-BA9C-926C6100835C}" type="presParOf" srcId="{C9C36005-A6E2-44E7-B09B-B0F2C75F3097}" destId="{02656144-1E5B-40D3-9695-151BD8C2209A}" srcOrd="1" destOrd="0" presId="urn:microsoft.com/office/officeart/2018/2/layout/IconCircleList"/>
    <dgm:cxn modelId="{C3DFEE1A-4F66-4C4C-82E1-56BF788C8281}" type="presParOf" srcId="{C9C36005-A6E2-44E7-B09B-B0F2C75F3097}" destId="{C5ED3FB6-A4F5-41AB-AEB5-1FE0C5D62B48}" srcOrd="2" destOrd="0" presId="urn:microsoft.com/office/officeart/2018/2/layout/IconCircleList"/>
    <dgm:cxn modelId="{21B6E333-E5F9-401B-BFBE-67911E347B33}" type="presParOf" srcId="{C9C36005-A6E2-44E7-B09B-B0F2C75F3097}" destId="{3DB2B58E-A5B8-48B1-B495-65FDEF2FE282}" srcOrd="3" destOrd="0" presId="urn:microsoft.com/office/officeart/2018/2/layout/IconCircleList"/>
    <dgm:cxn modelId="{3930C26A-D9DF-4B7D-9928-A1EADE0730F0}" type="presParOf" srcId="{F6D59742-91F0-4A1A-AFA9-CE309B649B0E}" destId="{3E570E75-C802-4D8A-8CAD-CE348461A7EB}" srcOrd="1" destOrd="0" presId="urn:microsoft.com/office/officeart/2018/2/layout/IconCircleList"/>
    <dgm:cxn modelId="{905F4CF4-3157-40BE-AB24-B99E35499641}" type="presParOf" srcId="{F6D59742-91F0-4A1A-AFA9-CE309B649B0E}" destId="{E7D726A4-40C3-4C39-BD0D-DF45D83B49CF}" srcOrd="2" destOrd="0" presId="urn:microsoft.com/office/officeart/2018/2/layout/IconCircleList"/>
    <dgm:cxn modelId="{815D67A9-B784-412D-91D9-0D44B94715B1}" type="presParOf" srcId="{E7D726A4-40C3-4C39-BD0D-DF45D83B49CF}" destId="{64BA28E7-DB14-4347-AC5F-85A2EA56D651}" srcOrd="0" destOrd="0" presId="urn:microsoft.com/office/officeart/2018/2/layout/IconCircleList"/>
    <dgm:cxn modelId="{E63078C9-7853-460F-AE08-9A37E5665602}" type="presParOf" srcId="{E7D726A4-40C3-4C39-BD0D-DF45D83B49CF}" destId="{1238B446-2FA3-4B14-BD92-8ADC2C50F6C9}" srcOrd="1" destOrd="0" presId="urn:microsoft.com/office/officeart/2018/2/layout/IconCircleList"/>
    <dgm:cxn modelId="{44AC9287-8A86-4364-9A60-910B0BC16EC4}" type="presParOf" srcId="{E7D726A4-40C3-4C39-BD0D-DF45D83B49CF}" destId="{A5976A71-BD16-4CEB-BAEF-1267D66BC964}" srcOrd="2" destOrd="0" presId="urn:microsoft.com/office/officeart/2018/2/layout/IconCircleList"/>
    <dgm:cxn modelId="{2170B2A3-0681-4541-80AC-9B0F28B39619}" type="presParOf" srcId="{E7D726A4-40C3-4C39-BD0D-DF45D83B49CF}" destId="{362FC320-706C-4947-AFB8-9BFB29FB50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E2F51-9B99-400F-B083-F4F038D1B3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0DB181-FA61-4486-9D3B-4531B5087526}">
      <dgm:prSet custT="1"/>
      <dgm:spPr/>
      <dgm:t>
        <a:bodyPr/>
        <a:lstStyle/>
        <a:p>
          <a:r>
            <a:rPr lang="en-US" sz="1600" b="1" kern="1200" cap="none" dirty="0" err="1">
              <a:solidFill>
                <a:schemeClr val="accent5"/>
              </a:solidFill>
              <a:effectLst/>
              <a:latin typeface="+mn-lt"/>
              <a:ea typeface="+mn-ea"/>
              <a:cs typeface="+mn-cs"/>
            </a:rPr>
            <a:t>national_tv_brand</a:t>
          </a:r>
          <a:endParaRPr lang="en-US" sz="1600" b="1" kern="1200" cap="none" dirty="0">
            <a:solidFill>
              <a:schemeClr val="accent5"/>
            </a:solidFill>
            <a:effectLst/>
            <a:latin typeface="+mn-lt"/>
            <a:ea typeface="+mn-ea"/>
            <a:cs typeface="+mn-cs"/>
          </a:endParaRPr>
        </a:p>
      </dgm:t>
    </dgm:pt>
    <dgm:pt modelId="{5578FB5A-4F8B-4D3D-8B31-E06B8A219CEB}" type="parTrans" cxnId="{2C06600C-83E7-467E-9E01-53F88E8AA4CA}">
      <dgm:prSet/>
      <dgm:spPr/>
      <dgm:t>
        <a:bodyPr/>
        <a:lstStyle/>
        <a:p>
          <a:endParaRPr lang="en-US"/>
        </a:p>
      </dgm:t>
    </dgm:pt>
    <dgm:pt modelId="{82915880-9373-46B3-865B-BF2A7A129E86}" type="sibTrans" cxnId="{2C06600C-83E7-467E-9E01-53F88E8AA4CA}">
      <dgm:prSet/>
      <dgm:spPr/>
      <dgm:t>
        <a:bodyPr/>
        <a:lstStyle/>
        <a:p>
          <a:endParaRPr lang="en-US"/>
        </a:p>
      </dgm:t>
    </dgm:pt>
    <dgm:pt modelId="{5E09D616-E742-4648-B823-8685974FF028}">
      <dgm:prSet/>
      <dgm:spPr/>
      <dgm:t>
        <a:bodyPr/>
        <a:lstStyle/>
        <a:p>
          <a:r>
            <a:rPr lang="en-US" dirty="0"/>
            <a:t>For every 100$ increase in the spending on marketing the tv brand, the average number of customers increases by 4 approx.</a:t>
          </a:r>
        </a:p>
      </dgm:t>
    </dgm:pt>
    <dgm:pt modelId="{6815D541-2463-4837-B0AB-F7B4294D7B75}" type="parTrans" cxnId="{83EF2AAC-4A22-4A3F-AA5A-8532900CC76F}">
      <dgm:prSet/>
      <dgm:spPr/>
      <dgm:t>
        <a:bodyPr/>
        <a:lstStyle/>
        <a:p>
          <a:endParaRPr lang="en-US"/>
        </a:p>
      </dgm:t>
    </dgm:pt>
    <dgm:pt modelId="{AB11530F-F7B3-4267-8359-14BA0C1EA253}" type="sibTrans" cxnId="{83EF2AAC-4A22-4A3F-AA5A-8532900CC76F}">
      <dgm:prSet/>
      <dgm:spPr/>
      <dgm:t>
        <a:bodyPr/>
        <a:lstStyle/>
        <a:p>
          <a:endParaRPr lang="en-US"/>
        </a:p>
      </dgm:t>
    </dgm:pt>
    <dgm:pt modelId="{50D0EAD0-072D-4F74-BFC8-B9B8D07F881C}">
      <dgm:prSet custT="1"/>
      <dgm:spPr/>
      <dgm:t>
        <a:bodyPr/>
        <a:lstStyle/>
        <a:p>
          <a:r>
            <a:rPr lang="en-US" sz="1600" b="1" kern="1200" cap="none" dirty="0">
              <a:solidFill>
                <a:srgbClr val="4FA9C1"/>
              </a:solidFill>
              <a:effectLst/>
              <a:latin typeface="Corbel" panose="020B0503020204020204"/>
              <a:ea typeface="+mn-ea"/>
              <a:cs typeface="+mn-cs"/>
            </a:rPr>
            <a:t>Outdoor</a:t>
          </a:r>
        </a:p>
      </dgm:t>
    </dgm:pt>
    <dgm:pt modelId="{CFB1A22A-1886-4863-9516-27BD8988B11F}" type="parTrans" cxnId="{9FB3F3B8-4007-42F9-8A3F-9842A5118749}">
      <dgm:prSet/>
      <dgm:spPr/>
      <dgm:t>
        <a:bodyPr/>
        <a:lstStyle/>
        <a:p>
          <a:endParaRPr lang="en-US"/>
        </a:p>
      </dgm:t>
    </dgm:pt>
    <dgm:pt modelId="{3FD83801-5632-4A74-8705-0D2EE1E91BDA}" type="sibTrans" cxnId="{9FB3F3B8-4007-42F9-8A3F-9842A5118749}">
      <dgm:prSet/>
      <dgm:spPr/>
      <dgm:t>
        <a:bodyPr/>
        <a:lstStyle/>
        <a:p>
          <a:endParaRPr lang="en-US"/>
        </a:p>
      </dgm:t>
    </dgm:pt>
    <dgm:pt modelId="{8C65157B-2681-4E16-9CFC-697EF42AA519}">
      <dgm:prSet/>
      <dgm:spPr/>
      <dgm:t>
        <a:bodyPr/>
        <a:lstStyle/>
        <a:p>
          <a:r>
            <a:rPr lang="en-US" dirty="0"/>
            <a:t>For every 100$ increase in the spending of outdoor marketing, the average number of customers increases by 15 approx.</a:t>
          </a:r>
        </a:p>
      </dgm:t>
    </dgm:pt>
    <dgm:pt modelId="{21A51CF1-C50E-4E46-9877-FBF0BB2ACC38}" type="parTrans" cxnId="{9A7A9D69-6D7A-4CC4-8459-2C9C2D64083B}">
      <dgm:prSet/>
      <dgm:spPr/>
      <dgm:t>
        <a:bodyPr/>
        <a:lstStyle/>
        <a:p>
          <a:endParaRPr lang="en-US"/>
        </a:p>
      </dgm:t>
    </dgm:pt>
    <dgm:pt modelId="{65D61473-D8B0-473A-84FD-45FE985E0E55}" type="sibTrans" cxnId="{9A7A9D69-6D7A-4CC4-8459-2C9C2D64083B}">
      <dgm:prSet/>
      <dgm:spPr/>
      <dgm:t>
        <a:bodyPr/>
        <a:lstStyle/>
        <a:p>
          <a:endParaRPr lang="en-US"/>
        </a:p>
      </dgm:t>
    </dgm:pt>
    <dgm:pt modelId="{5D76E509-B604-401E-ACF3-14877846A9BF}">
      <dgm:prSet custT="1"/>
      <dgm:spPr/>
      <dgm:t>
        <a:bodyPr/>
        <a:lstStyle/>
        <a:p>
          <a:r>
            <a:rPr lang="en-US" sz="1600" b="1" kern="1200" cap="none" dirty="0">
              <a:solidFill>
                <a:srgbClr val="4FA9C1"/>
              </a:solidFill>
              <a:effectLst/>
              <a:latin typeface="Corbel" panose="020B0503020204020204"/>
              <a:ea typeface="+mn-ea"/>
              <a:cs typeface="+mn-cs"/>
            </a:rPr>
            <a:t>Radio</a:t>
          </a:r>
        </a:p>
      </dgm:t>
    </dgm:pt>
    <dgm:pt modelId="{FCF66410-20C3-4E2D-8BD4-D79A9407BE4A}" type="parTrans" cxnId="{486C0508-2ED3-4BB6-A9E9-7C84F5EAA5C3}">
      <dgm:prSet/>
      <dgm:spPr/>
      <dgm:t>
        <a:bodyPr/>
        <a:lstStyle/>
        <a:p>
          <a:endParaRPr lang="en-US"/>
        </a:p>
      </dgm:t>
    </dgm:pt>
    <dgm:pt modelId="{B83008DF-9D61-426B-A161-05A26EAB701B}" type="sibTrans" cxnId="{486C0508-2ED3-4BB6-A9E9-7C84F5EAA5C3}">
      <dgm:prSet/>
      <dgm:spPr/>
      <dgm:t>
        <a:bodyPr/>
        <a:lstStyle/>
        <a:p>
          <a:endParaRPr lang="en-US"/>
        </a:p>
      </dgm:t>
    </dgm:pt>
    <dgm:pt modelId="{FEEDAE83-904B-48D6-91A8-66626C32FF1E}">
      <dgm:prSet/>
      <dgm:spPr/>
      <dgm:t>
        <a:bodyPr/>
        <a:lstStyle/>
        <a:p>
          <a:r>
            <a:rPr lang="en-US" dirty="0"/>
            <a:t>The spending on radio is not a significant factor in deciding the number of </a:t>
          </a:r>
          <a:r>
            <a:rPr lang="en-US" dirty="0" err="1"/>
            <a:t>humana</a:t>
          </a:r>
          <a:r>
            <a:rPr lang="en-US" dirty="0"/>
            <a:t> customers</a:t>
          </a:r>
        </a:p>
      </dgm:t>
    </dgm:pt>
    <dgm:pt modelId="{3ECEB8D4-28EE-45B6-A16E-3893A71D6FE6}" type="parTrans" cxnId="{646FBAEB-ADD4-4DF4-8C3A-2C4EA0E6321C}">
      <dgm:prSet/>
      <dgm:spPr/>
      <dgm:t>
        <a:bodyPr/>
        <a:lstStyle/>
        <a:p>
          <a:endParaRPr lang="en-US"/>
        </a:p>
      </dgm:t>
    </dgm:pt>
    <dgm:pt modelId="{673ACA42-054F-4BB4-B5CE-BF3E35BDB151}" type="sibTrans" cxnId="{646FBAEB-ADD4-4DF4-8C3A-2C4EA0E6321C}">
      <dgm:prSet/>
      <dgm:spPr/>
      <dgm:t>
        <a:bodyPr/>
        <a:lstStyle/>
        <a:p>
          <a:endParaRPr lang="en-US"/>
        </a:p>
      </dgm:t>
    </dgm:pt>
    <dgm:pt modelId="{5FD0B72D-1140-4BCC-9077-37FF5B123111}">
      <dgm:prSet custT="1"/>
      <dgm:spPr/>
      <dgm:t>
        <a:bodyPr/>
        <a:lstStyle/>
        <a:p>
          <a:r>
            <a:rPr lang="en-US" sz="1400" b="1" dirty="0" err="1">
              <a:solidFill>
                <a:schemeClr val="accent5"/>
              </a:solidFill>
            </a:rPr>
            <a:t>national_tv_product</a:t>
          </a:r>
          <a:endParaRPr lang="en-US" sz="1400" dirty="0">
            <a:solidFill>
              <a:schemeClr val="accent5"/>
            </a:solidFill>
          </a:endParaRPr>
        </a:p>
      </dgm:t>
    </dgm:pt>
    <dgm:pt modelId="{C56D132E-70AD-4C13-9AC7-D1D4E1808562}" type="parTrans" cxnId="{5D2AE4EF-0443-4FE6-B3B7-8A82DE3E92C7}">
      <dgm:prSet/>
      <dgm:spPr/>
      <dgm:t>
        <a:bodyPr/>
        <a:lstStyle/>
        <a:p>
          <a:endParaRPr lang="en-US"/>
        </a:p>
      </dgm:t>
    </dgm:pt>
    <dgm:pt modelId="{61C38701-3EA4-404A-97F8-3C13A7EBD765}" type="sibTrans" cxnId="{5D2AE4EF-0443-4FE6-B3B7-8A82DE3E92C7}">
      <dgm:prSet/>
      <dgm:spPr/>
      <dgm:t>
        <a:bodyPr/>
        <a:lstStyle/>
        <a:p>
          <a:endParaRPr lang="en-US"/>
        </a:p>
      </dgm:t>
    </dgm:pt>
    <dgm:pt modelId="{6BE027AB-6564-447D-84BF-165103DC27A8}">
      <dgm:prSet/>
      <dgm:spPr/>
      <dgm:t>
        <a:bodyPr/>
        <a:lstStyle/>
        <a:p>
          <a:r>
            <a:rPr lang="en-US" dirty="0"/>
            <a:t>For every 100$ increase in the spending on marketing the tv product, the average number of customers increases by 12.</a:t>
          </a:r>
        </a:p>
      </dgm:t>
    </dgm:pt>
    <dgm:pt modelId="{724CEC29-070A-4EF5-99BA-B147B81D2AC7}" type="parTrans" cxnId="{4C9F4883-1628-4A07-A18A-537C8762837F}">
      <dgm:prSet/>
      <dgm:spPr/>
      <dgm:t>
        <a:bodyPr/>
        <a:lstStyle/>
        <a:p>
          <a:endParaRPr lang="en-US"/>
        </a:p>
      </dgm:t>
    </dgm:pt>
    <dgm:pt modelId="{47F5BAEF-57F1-4F7B-9ACD-854A9DB83E41}" type="sibTrans" cxnId="{4C9F4883-1628-4A07-A18A-537C8762837F}">
      <dgm:prSet/>
      <dgm:spPr/>
      <dgm:t>
        <a:bodyPr/>
        <a:lstStyle/>
        <a:p>
          <a:endParaRPr lang="en-US"/>
        </a:p>
      </dgm:t>
    </dgm:pt>
    <dgm:pt modelId="{01FAE9DD-0978-4A4A-8276-E7D6E5B3FE8F}" type="pres">
      <dgm:prSet presAssocID="{487E2F51-9B99-400F-B083-F4F038D1B35A}" presName="root" presStyleCnt="0">
        <dgm:presLayoutVars>
          <dgm:dir/>
          <dgm:resizeHandles val="exact"/>
        </dgm:presLayoutVars>
      </dgm:prSet>
      <dgm:spPr/>
    </dgm:pt>
    <dgm:pt modelId="{CC9BCC49-C219-419F-9041-E19A2B0C6B50}" type="pres">
      <dgm:prSet presAssocID="{310DB181-FA61-4486-9D3B-4531B5087526}" presName="compNode" presStyleCnt="0"/>
      <dgm:spPr/>
    </dgm:pt>
    <dgm:pt modelId="{9C77AD9F-5EA2-46F7-BFDD-88E22D57FB6F}" type="pres">
      <dgm:prSet presAssocID="{310DB181-FA61-4486-9D3B-4531B508752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FDF89DA-7BC4-4802-83EA-6E6221C443C9}" type="pres">
      <dgm:prSet presAssocID="{310DB181-FA61-4486-9D3B-4531B5087526}" presName="spaceRect" presStyleCnt="0"/>
      <dgm:spPr/>
    </dgm:pt>
    <dgm:pt modelId="{69222639-0EE4-48E4-81E9-EACFEF4D64BB}" type="pres">
      <dgm:prSet presAssocID="{310DB181-FA61-4486-9D3B-4531B5087526}" presName="textRect" presStyleLbl="revTx" presStyleIdx="0" presStyleCnt="8" custScaleX="147955">
        <dgm:presLayoutVars>
          <dgm:chMax val="1"/>
          <dgm:chPref val="1"/>
        </dgm:presLayoutVars>
      </dgm:prSet>
      <dgm:spPr/>
    </dgm:pt>
    <dgm:pt modelId="{5547D790-5A77-4A8C-8FFB-6D73EC3A4DAA}" type="pres">
      <dgm:prSet presAssocID="{82915880-9373-46B3-865B-BF2A7A129E86}" presName="sibTrans" presStyleCnt="0"/>
      <dgm:spPr/>
    </dgm:pt>
    <dgm:pt modelId="{6FCBD668-5E52-4497-9D5B-E95CF2D53CFA}" type="pres">
      <dgm:prSet presAssocID="{5E09D616-E742-4648-B823-8685974FF028}" presName="compNode" presStyleCnt="0"/>
      <dgm:spPr/>
    </dgm:pt>
    <dgm:pt modelId="{2E040CE2-66E9-44C4-9694-A4F14DA2D184}" type="pres">
      <dgm:prSet presAssocID="{5E09D616-E742-4648-B823-8685974FF02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8E5231E-C696-4A09-9EFE-4FCDB5905582}" type="pres">
      <dgm:prSet presAssocID="{5E09D616-E742-4648-B823-8685974FF028}" presName="spaceRect" presStyleCnt="0"/>
      <dgm:spPr/>
    </dgm:pt>
    <dgm:pt modelId="{AB9EF0A3-BB47-4E09-868A-95A7558DCD2A}" type="pres">
      <dgm:prSet presAssocID="{5E09D616-E742-4648-B823-8685974FF028}" presName="textRect" presStyleLbl="revTx" presStyleIdx="1" presStyleCnt="8" custScaleX="114511">
        <dgm:presLayoutVars>
          <dgm:chMax val="1"/>
          <dgm:chPref val="1"/>
        </dgm:presLayoutVars>
      </dgm:prSet>
      <dgm:spPr/>
    </dgm:pt>
    <dgm:pt modelId="{4F65665F-F1A9-453C-AAD6-CB08ADC28A70}" type="pres">
      <dgm:prSet presAssocID="{AB11530F-F7B3-4267-8359-14BA0C1EA253}" presName="sibTrans" presStyleCnt="0"/>
      <dgm:spPr/>
    </dgm:pt>
    <dgm:pt modelId="{1AB6423A-2835-48BB-BF98-518EC6F466F3}" type="pres">
      <dgm:prSet presAssocID="{50D0EAD0-072D-4F74-BFC8-B9B8D07F881C}" presName="compNode" presStyleCnt="0"/>
      <dgm:spPr/>
    </dgm:pt>
    <dgm:pt modelId="{EADD4CD6-96AF-49BA-9285-D6525E0561F4}" type="pres">
      <dgm:prSet presAssocID="{50D0EAD0-072D-4F74-BFC8-B9B8D07F881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C78A166C-1B17-4812-A61E-21F38E2E69FB}" type="pres">
      <dgm:prSet presAssocID="{50D0EAD0-072D-4F74-BFC8-B9B8D07F881C}" presName="spaceRect" presStyleCnt="0"/>
      <dgm:spPr/>
    </dgm:pt>
    <dgm:pt modelId="{161B63E8-F472-4E5F-90AB-4333ED966DB8}" type="pres">
      <dgm:prSet presAssocID="{50D0EAD0-072D-4F74-BFC8-B9B8D07F881C}" presName="textRect" presStyleLbl="revTx" presStyleIdx="2" presStyleCnt="8">
        <dgm:presLayoutVars>
          <dgm:chMax val="1"/>
          <dgm:chPref val="1"/>
        </dgm:presLayoutVars>
      </dgm:prSet>
      <dgm:spPr/>
    </dgm:pt>
    <dgm:pt modelId="{8A94DFFD-4C7D-4683-B6F7-2811B7F1E0C4}" type="pres">
      <dgm:prSet presAssocID="{3FD83801-5632-4A74-8705-0D2EE1E91BDA}" presName="sibTrans" presStyleCnt="0"/>
      <dgm:spPr/>
    </dgm:pt>
    <dgm:pt modelId="{65B5F1FD-8E2D-403B-B9CA-322C12D6A96F}" type="pres">
      <dgm:prSet presAssocID="{8C65157B-2681-4E16-9CFC-697EF42AA519}" presName="compNode" presStyleCnt="0"/>
      <dgm:spPr/>
    </dgm:pt>
    <dgm:pt modelId="{95B39582-1578-4C7C-BA88-6A5B83524884}" type="pres">
      <dgm:prSet presAssocID="{8C65157B-2681-4E16-9CFC-697EF42AA51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DDEDAE50-195E-4C42-B842-F6F9AC264B61}" type="pres">
      <dgm:prSet presAssocID="{8C65157B-2681-4E16-9CFC-697EF42AA519}" presName="spaceRect" presStyleCnt="0"/>
      <dgm:spPr/>
    </dgm:pt>
    <dgm:pt modelId="{92ED646C-47CC-4EF4-99B6-D9043126CBA0}" type="pres">
      <dgm:prSet presAssocID="{8C65157B-2681-4E16-9CFC-697EF42AA519}" presName="textRect" presStyleLbl="revTx" presStyleIdx="3" presStyleCnt="8" custScaleX="119359">
        <dgm:presLayoutVars>
          <dgm:chMax val="1"/>
          <dgm:chPref val="1"/>
        </dgm:presLayoutVars>
      </dgm:prSet>
      <dgm:spPr/>
    </dgm:pt>
    <dgm:pt modelId="{DADE0B65-293C-4637-A2DD-36B325C11ADB}" type="pres">
      <dgm:prSet presAssocID="{65D61473-D8B0-473A-84FD-45FE985E0E55}" presName="sibTrans" presStyleCnt="0"/>
      <dgm:spPr/>
    </dgm:pt>
    <dgm:pt modelId="{B9B415C3-B5B1-4E3B-94A8-CB8F59B3129A}" type="pres">
      <dgm:prSet presAssocID="{5D76E509-B604-401E-ACF3-14877846A9BF}" presName="compNode" presStyleCnt="0"/>
      <dgm:spPr/>
    </dgm:pt>
    <dgm:pt modelId="{CDB19CDB-1F78-46AA-A1D3-503459C7CEDA}" type="pres">
      <dgm:prSet presAssocID="{5D76E509-B604-401E-ACF3-14877846A9BF}" presName="iconRect" presStyleLbl="node1" presStyleIdx="4" presStyleCnt="8" custLinFactNeighborX="24097" custLinFactNeighborY="6531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C2A004F0-BEB5-406D-A680-37D4EED1FA0B}" type="pres">
      <dgm:prSet presAssocID="{5D76E509-B604-401E-ACF3-14877846A9BF}" presName="spaceRect" presStyleCnt="0"/>
      <dgm:spPr/>
    </dgm:pt>
    <dgm:pt modelId="{EC56261B-D113-4CC8-83C6-C464D2078D32}" type="pres">
      <dgm:prSet presAssocID="{5D76E509-B604-401E-ACF3-14877846A9BF}" presName="textRect" presStyleLbl="revTx" presStyleIdx="4" presStyleCnt="8" custLinFactNeighborX="11803" custLinFactNeighborY="64076">
        <dgm:presLayoutVars>
          <dgm:chMax val="1"/>
          <dgm:chPref val="1"/>
        </dgm:presLayoutVars>
      </dgm:prSet>
      <dgm:spPr/>
    </dgm:pt>
    <dgm:pt modelId="{038854C8-188B-4F50-937A-49014F1FF1B2}" type="pres">
      <dgm:prSet presAssocID="{B83008DF-9D61-426B-A161-05A26EAB701B}" presName="sibTrans" presStyleCnt="0"/>
      <dgm:spPr/>
    </dgm:pt>
    <dgm:pt modelId="{5A395EA5-F0AE-4171-B5B1-9D2920636898}" type="pres">
      <dgm:prSet presAssocID="{FEEDAE83-904B-48D6-91A8-66626C32FF1E}" presName="compNode" presStyleCnt="0"/>
      <dgm:spPr/>
    </dgm:pt>
    <dgm:pt modelId="{F7B85B9D-3793-462A-AD18-E70A37BF285D}" type="pres">
      <dgm:prSet presAssocID="{FEEDAE83-904B-48D6-91A8-66626C32FF1E}" presName="iconRect" presStyleLbl="node1" presStyleIdx="5" presStyleCnt="8" custLinFactNeighborX="8137" custLinFactNeighborY="7307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51596389-E523-42E8-BDFA-5535632DA9A6}" type="pres">
      <dgm:prSet presAssocID="{FEEDAE83-904B-48D6-91A8-66626C32FF1E}" presName="spaceRect" presStyleCnt="0"/>
      <dgm:spPr/>
    </dgm:pt>
    <dgm:pt modelId="{2C8CEF90-5562-40D3-83CE-6BFC47D45793}" type="pres">
      <dgm:prSet presAssocID="{FEEDAE83-904B-48D6-91A8-66626C32FF1E}" presName="textRect" presStyleLbl="revTx" presStyleIdx="5" presStyleCnt="8" custScaleX="122491" custLinFactNeighborX="2004" custLinFactNeighborY="63293">
        <dgm:presLayoutVars>
          <dgm:chMax val="1"/>
          <dgm:chPref val="1"/>
        </dgm:presLayoutVars>
      </dgm:prSet>
      <dgm:spPr/>
    </dgm:pt>
    <dgm:pt modelId="{05DCC877-7437-4887-B833-E434D1E35DF4}" type="pres">
      <dgm:prSet presAssocID="{673ACA42-054F-4BB4-B5CE-BF3E35BDB151}" presName="sibTrans" presStyleCnt="0"/>
      <dgm:spPr/>
    </dgm:pt>
    <dgm:pt modelId="{7F2EF9CC-4649-4A90-93FA-DCE6CE1F7506}" type="pres">
      <dgm:prSet presAssocID="{5FD0B72D-1140-4BCC-9077-37FF5B123111}" presName="compNode" presStyleCnt="0"/>
      <dgm:spPr/>
    </dgm:pt>
    <dgm:pt modelId="{F2DCF9DA-7957-46C6-81A7-CEAA2652414D}" type="pres">
      <dgm:prSet presAssocID="{5FD0B72D-1140-4BCC-9077-37FF5B123111}" presName="iconRect" presStyleLbl="node1" presStyleIdx="6" presStyleCnt="8" custLinFactNeighborX="34921" custLinFactNeighborY="6297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A24321C-7E4E-4EB9-83AD-050304D7776E}" type="pres">
      <dgm:prSet presAssocID="{5FD0B72D-1140-4BCC-9077-37FF5B123111}" presName="spaceRect" presStyleCnt="0"/>
      <dgm:spPr/>
    </dgm:pt>
    <dgm:pt modelId="{C15C0094-06AC-4700-9CB7-BA9274079954}" type="pres">
      <dgm:prSet presAssocID="{5FD0B72D-1140-4BCC-9077-37FF5B123111}" presName="textRect" presStyleLbl="revTx" presStyleIdx="6" presStyleCnt="8" custLinFactNeighborX="12084" custLinFactNeighborY="59513">
        <dgm:presLayoutVars>
          <dgm:chMax val="1"/>
          <dgm:chPref val="1"/>
        </dgm:presLayoutVars>
      </dgm:prSet>
      <dgm:spPr/>
    </dgm:pt>
    <dgm:pt modelId="{3765F233-1749-4139-B184-55C5E80ED080}" type="pres">
      <dgm:prSet presAssocID="{61C38701-3EA4-404A-97F8-3C13A7EBD765}" presName="sibTrans" presStyleCnt="0"/>
      <dgm:spPr/>
    </dgm:pt>
    <dgm:pt modelId="{AE997FFA-5089-415A-8129-A33594E465D9}" type="pres">
      <dgm:prSet presAssocID="{6BE027AB-6564-447D-84BF-165103DC27A8}" presName="compNode" presStyleCnt="0"/>
      <dgm:spPr/>
    </dgm:pt>
    <dgm:pt modelId="{57F21F63-268F-47DC-A608-267AF09AB701}" type="pres">
      <dgm:prSet presAssocID="{6BE027AB-6564-447D-84BF-165103DC27A8}" presName="iconRect" presStyleLbl="node1" presStyleIdx="7" presStyleCnt="8" custLinFactNeighborX="60417" custLinFactNeighborY="35803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5D59BBF-2583-445D-A3DB-74B2ABC460C0}" type="pres">
      <dgm:prSet presAssocID="{6BE027AB-6564-447D-84BF-165103DC27A8}" presName="spaceRect" presStyleCnt="0"/>
      <dgm:spPr/>
    </dgm:pt>
    <dgm:pt modelId="{32D5831F-9768-4A47-A603-B9F3B382B87F}" type="pres">
      <dgm:prSet presAssocID="{6BE027AB-6564-447D-84BF-165103DC27A8}" presName="textRect" presStyleLbl="revTx" presStyleIdx="7" presStyleCnt="8" custScaleX="129029" custLinFactNeighborX="19298" custLinFactNeighborY="30548">
        <dgm:presLayoutVars>
          <dgm:chMax val="1"/>
          <dgm:chPref val="1"/>
        </dgm:presLayoutVars>
      </dgm:prSet>
      <dgm:spPr/>
    </dgm:pt>
  </dgm:ptLst>
  <dgm:cxnLst>
    <dgm:cxn modelId="{486C0508-2ED3-4BB6-A9E9-7C84F5EAA5C3}" srcId="{487E2F51-9B99-400F-B083-F4F038D1B35A}" destId="{5D76E509-B604-401E-ACF3-14877846A9BF}" srcOrd="4" destOrd="0" parTransId="{FCF66410-20C3-4E2D-8BD4-D79A9407BE4A}" sibTransId="{B83008DF-9D61-426B-A161-05A26EAB701B}"/>
    <dgm:cxn modelId="{2C06600C-83E7-467E-9E01-53F88E8AA4CA}" srcId="{487E2F51-9B99-400F-B083-F4F038D1B35A}" destId="{310DB181-FA61-4486-9D3B-4531B5087526}" srcOrd="0" destOrd="0" parTransId="{5578FB5A-4F8B-4D3D-8B31-E06B8A219CEB}" sibTransId="{82915880-9373-46B3-865B-BF2A7A129E86}"/>
    <dgm:cxn modelId="{D2B0373B-D3A0-4798-80F3-DA01EBFAF554}" type="presOf" srcId="{FEEDAE83-904B-48D6-91A8-66626C32FF1E}" destId="{2C8CEF90-5562-40D3-83CE-6BFC47D45793}" srcOrd="0" destOrd="0" presId="urn:microsoft.com/office/officeart/2018/2/layout/IconLabelList"/>
    <dgm:cxn modelId="{9A7A9D69-6D7A-4CC4-8459-2C9C2D64083B}" srcId="{487E2F51-9B99-400F-B083-F4F038D1B35A}" destId="{8C65157B-2681-4E16-9CFC-697EF42AA519}" srcOrd="3" destOrd="0" parTransId="{21A51CF1-C50E-4E46-9877-FBF0BB2ACC38}" sibTransId="{65D61473-D8B0-473A-84FD-45FE985E0E55}"/>
    <dgm:cxn modelId="{D5D6A354-52BD-4BE4-9ADF-7F8059D3556C}" type="presOf" srcId="{310DB181-FA61-4486-9D3B-4531B5087526}" destId="{69222639-0EE4-48E4-81E9-EACFEF4D64BB}" srcOrd="0" destOrd="0" presId="urn:microsoft.com/office/officeart/2018/2/layout/IconLabelList"/>
    <dgm:cxn modelId="{1718EC7B-605F-4558-9F9D-4C73C3DA6D8B}" type="presOf" srcId="{6BE027AB-6564-447D-84BF-165103DC27A8}" destId="{32D5831F-9768-4A47-A603-B9F3B382B87F}" srcOrd="0" destOrd="0" presId="urn:microsoft.com/office/officeart/2018/2/layout/IconLabelList"/>
    <dgm:cxn modelId="{4C9F4883-1628-4A07-A18A-537C8762837F}" srcId="{487E2F51-9B99-400F-B083-F4F038D1B35A}" destId="{6BE027AB-6564-447D-84BF-165103DC27A8}" srcOrd="7" destOrd="0" parTransId="{724CEC29-070A-4EF5-99BA-B147B81D2AC7}" sibTransId="{47F5BAEF-57F1-4F7B-9ACD-854A9DB83E41}"/>
    <dgm:cxn modelId="{FC600F88-501F-4860-A691-598DE478AF0A}" type="presOf" srcId="{487E2F51-9B99-400F-B083-F4F038D1B35A}" destId="{01FAE9DD-0978-4A4A-8276-E7D6E5B3FE8F}" srcOrd="0" destOrd="0" presId="urn:microsoft.com/office/officeart/2018/2/layout/IconLabelList"/>
    <dgm:cxn modelId="{2592D794-709C-4CCF-B18F-877D676B84B6}" type="presOf" srcId="{50D0EAD0-072D-4F74-BFC8-B9B8D07F881C}" destId="{161B63E8-F472-4E5F-90AB-4333ED966DB8}" srcOrd="0" destOrd="0" presId="urn:microsoft.com/office/officeart/2018/2/layout/IconLabelList"/>
    <dgm:cxn modelId="{83EF2AAC-4A22-4A3F-AA5A-8532900CC76F}" srcId="{487E2F51-9B99-400F-B083-F4F038D1B35A}" destId="{5E09D616-E742-4648-B823-8685974FF028}" srcOrd="1" destOrd="0" parTransId="{6815D541-2463-4837-B0AB-F7B4294D7B75}" sibTransId="{AB11530F-F7B3-4267-8359-14BA0C1EA253}"/>
    <dgm:cxn modelId="{9FB3F3B8-4007-42F9-8A3F-9842A5118749}" srcId="{487E2F51-9B99-400F-B083-F4F038D1B35A}" destId="{50D0EAD0-072D-4F74-BFC8-B9B8D07F881C}" srcOrd="2" destOrd="0" parTransId="{CFB1A22A-1886-4863-9516-27BD8988B11F}" sibTransId="{3FD83801-5632-4A74-8705-0D2EE1E91BDA}"/>
    <dgm:cxn modelId="{E6C5DBC8-0DCA-4740-82C2-55A4303C5ECA}" type="presOf" srcId="{5E09D616-E742-4648-B823-8685974FF028}" destId="{AB9EF0A3-BB47-4E09-868A-95A7558DCD2A}" srcOrd="0" destOrd="0" presId="urn:microsoft.com/office/officeart/2018/2/layout/IconLabelList"/>
    <dgm:cxn modelId="{646FBAEB-ADD4-4DF4-8C3A-2C4EA0E6321C}" srcId="{487E2F51-9B99-400F-B083-F4F038D1B35A}" destId="{FEEDAE83-904B-48D6-91A8-66626C32FF1E}" srcOrd="5" destOrd="0" parTransId="{3ECEB8D4-28EE-45B6-A16E-3893A71D6FE6}" sibTransId="{673ACA42-054F-4BB4-B5CE-BF3E35BDB151}"/>
    <dgm:cxn modelId="{875580ED-332F-4DBA-9097-F137DE6F645B}" type="presOf" srcId="{5FD0B72D-1140-4BCC-9077-37FF5B123111}" destId="{C15C0094-06AC-4700-9CB7-BA9274079954}" srcOrd="0" destOrd="0" presId="urn:microsoft.com/office/officeart/2018/2/layout/IconLabelList"/>
    <dgm:cxn modelId="{5D2AE4EF-0443-4FE6-B3B7-8A82DE3E92C7}" srcId="{487E2F51-9B99-400F-B083-F4F038D1B35A}" destId="{5FD0B72D-1140-4BCC-9077-37FF5B123111}" srcOrd="6" destOrd="0" parTransId="{C56D132E-70AD-4C13-9AC7-D1D4E1808562}" sibTransId="{61C38701-3EA4-404A-97F8-3C13A7EBD765}"/>
    <dgm:cxn modelId="{887102F9-EB3D-4959-A2AB-8F325C7DAA69}" type="presOf" srcId="{5D76E509-B604-401E-ACF3-14877846A9BF}" destId="{EC56261B-D113-4CC8-83C6-C464D2078D32}" srcOrd="0" destOrd="0" presId="urn:microsoft.com/office/officeart/2018/2/layout/IconLabelList"/>
    <dgm:cxn modelId="{F216B8FC-1DBF-46CD-A27E-10B313913B37}" type="presOf" srcId="{8C65157B-2681-4E16-9CFC-697EF42AA519}" destId="{92ED646C-47CC-4EF4-99B6-D9043126CBA0}" srcOrd="0" destOrd="0" presId="urn:microsoft.com/office/officeart/2018/2/layout/IconLabelList"/>
    <dgm:cxn modelId="{F89A45C0-28BC-4C30-9BF1-0EB1F1C75BEA}" type="presParOf" srcId="{01FAE9DD-0978-4A4A-8276-E7D6E5B3FE8F}" destId="{CC9BCC49-C219-419F-9041-E19A2B0C6B50}" srcOrd="0" destOrd="0" presId="urn:microsoft.com/office/officeart/2018/2/layout/IconLabelList"/>
    <dgm:cxn modelId="{F790999C-A510-4BDA-A7D5-884C0D605DB6}" type="presParOf" srcId="{CC9BCC49-C219-419F-9041-E19A2B0C6B50}" destId="{9C77AD9F-5EA2-46F7-BFDD-88E22D57FB6F}" srcOrd="0" destOrd="0" presId="urn:microsoft.com/office/officeart/2018/2/layout/IconLabelList"/>
    <dgm:cxn modelId="{742B9645-3307-418E-A36B-946358A3C36C}" type="presParOf" srcId="{CC9BCC49-C219-419F-9041-E19A2B0C6B50}" destId="{DFDF89DA-7BC4-4802-83EA-6E6221C443C9}" srcOrd="1" destOrd="0" presId="urn:microsoft.com/office/officeart/2018/2/layout/IconLabelList"/>
    <dgm:cxn modelId="{3563B9E9-5387-42A6-AD9C-06CA1BA35912}" type="presParOf" srcId="{CC9BCC49-C219-419F-9041-E19A2B0C6B50}" destId="{69222639-0EE4-48E4-81E9-EACFEF4D64BB}" srcOrd="2" destOrd="0" presId="urn:microsoft.com/office/officeart/2018/2/layout/IconLabelList"/>
    <dgm:cxn modelId="{AC0A1145-FEDA-44E6-8195-8195A3940FFC}" type="presParOf" srcId="{01FAE9DD-0978-4A4A-8276-E7D6E5B3FE8F}" destId="{5547D790-5A77-4A8C-8FFB-6D73EC3A4DAA}" srcOrd="1" destOrd="0" presId="urn:microsoft.com/office/officeart/2018/2/layout/IconLabelList"/>
    <dgm:cxn modelId="{B5942A36-F668-4373-AE48-37C025165ACF}" type="presParOf" srcId="{01FAE9DD-0978-4A4A-8276-E7D6E5B3FE8F}" destId="{6FCBD668-5E52-4497-9D5B-E95CF2D53CFA}" srcOrd="2" destOrd="0" presId="urn:microsoft.com/office/officeart/2018/2/layout/IconLabelList"/>
    <dgm:cxn modelId="{64447424-74BC-4380-910B-7966881CE79D}" type="presParOf" srcId="{6FCBD668-5E52-4497-9D5B-E95CF2D53CFA}" destId="{2E040CE2-66E9-44C4-9694-A4F14DA2D184}" srcOrd="0" destOrd="0" presId="urn:microsoft.com/office/officeart/2018/2/layout/IconLabelList"/>
    <dgm:cxn modelId="{9CA8E588-003A-46EC-9FF9-C7FB61193CCF}" type="presParOf" srcId="{6FCBD668-5E52-4497-9D5B-E95CF2D53CFA}" destId="{D8E5231E-C696-4A09-9EFE-4FCDB5905582}" srcOrd="1" destOrd="0" presId="urn:microsoft.com/office/officeart/2018/2/layout/IconLabelList"/>
    <dgm:cxn modelId="{8574F6D7-EDEE-413D-A561-87BBED4F82D6}" type="presParOf" srcId="{6FCBD668-5E52-4497-9D5B-E95CF2D53CFA}" destId="{AB9EF0A3-BB47-4E09-868A-95A7558DCD2A}" srcOrd="2" destOrd="0" presId="urn:microsoft.com/office/officeart/2018/2/layout/IconLabelList"/>
    <dgm:cxn modelId="{6A3DDC77-2600-4F2D-A0D8-B2470A03681D}" type="presParOf" srcId="{01FAE9DD-0978-4A4A-8276-E7D6E5B3FE8F}" destId="{4F65665F-F1A9-453C-AAD6-CB08ADC28A70}" srcOrd="3" destOrd="0" presId="urn:microsoft.com/office/officeart/2018/2/layout/IconLabelList"/>
    <dgm:cxn modelId="{9FB77A79-86BD-4590-97ED-80F041C0B741}" type="presParOf" srcId="{01FAE9DD-0978-4A4A-8276-E7D6E5B3FE8F}" destId="{1AB6423A-2835-48BB-BF98-518EC6F466F3}" srcOrd="4" destOrd="0" presId="urn:microsoft.com/office/officeart/2018/2/layout/IconLabelList"/>
    <dgm:cxn modelId="{4179614C-D4D7-41FD-92C7-31C453AC7F95}" type="presParOf" srcId="{1AB6423A-2835-48BB-BF98-518EC6F466F3}" destId="{EADD4CD6-96AF-49BA-9285-D6525E0561F4}" srcOrd="0" destOrd="0" presId="urn:microsoft.com/office/officeart/2018/2/layout/IconLabelList"/>
    <dgm:cxn modelId="{7BEBA6D4-7AEB-41F0-8989-FF02CBDEC2BA}" type="presParOf" srcId="{1AB6423A-2835-48BB-BF98-518EC6F466F3}" destId="{C78A166C-1B17-4812-A61E-21F38E2E69FB}" srcOrd="1" destOrd="0" presId="urn:microsoft.com/office/officeart/2018/2/layout/IconLabelList"/>
    <dgm:cxn modelId="{5A7EF125-CF68-4B1B-8687-2313DF98E161}" type="presParOf" srcId="{1AB6423A-2835-48BB-BF98-518EC6F466F3}" destId="{161B63E8-F472-4E5F-90AB-4333ED966DB8}" srcOrd="2" destOrd="0" presId="urn:microsoft.com/office/officeart/2018/2/layout/IconLabelList"/>
    <dgm:cxn modelId="{1ACB5E12-CED9-4502-A3E5-89568D1F80D7}" type="presParOf" srcId="{01FAE9DD-0978-4A4A-8276-E7D6E5B3FE8F}" destId="{8A94DFFD-4C7D-4683-B6F7-2811B7F1E0C4}" srcOrd="5" destOrd="0" presId="urn:microsoft.com/office/officeart/2018/2/layout/IconLabelList"/>
    <dgm:cxn modelId="{F328C2F7-1A09-4AE8-A97E-83B1163F97AE}" type="presParOf" srcId="{01FAE9DD-0978-4A4A-8276-E7D6E5B3FE8F}" destId="{65B5F1FD-8E2D-403B-B9CA-322C12D6A96F}" srcOrd="6" destOrd="0" presId="urn:microsoft.com/office/officeart/2018/2/layout/IconLabelList"/>
    <dgm:cxn modelId="{3C95F859-8780-416B-80A2-BE8A195E5CA8}" type="presParOf" srcId="{65B5F1FD-8E2D-403B-B9CA-322C12D6A96F}" destId="{95B39582-1578-4C7C-BA88-6A5B83524884}" srcOrd="0" destOrd="0" presId="urn:microsoft.com/office/officeart/2018/2/layout/IconLabelList"/>
    <dgm:cxn modelId="{2ED633AA-E3C5-4BD2-A009-AF039674B341}" type="presParOf" srcId="{65B5F1FD-8E2D-403B-B9CA-322C12D6A96F}" destId="{DDEDAE50-195E-4C42-B842-F6F9AC264B61}" srcOrd="1" destOrd="0" presId="urn:microsoft.com/office/officeart/2018/2/layout/IconLabelList"/>
    <dgm:cxn modelId="{33965FA4-150F-4430-83D5-13BB289F8A9C}" type="presParOf" srcId="{65B5F1FD-8E2D-403B-B9CA-322C12D6A96F}" destId="{92ED646C-47CC-4EF4-99B6-D9043126CBA0}" srcOrd="2" destOrd="0" presId="urn:microsoft.com/office/officeart/2018/2/layout/IconLabelList"/>
    <dgm:cxn modelId="{4CF7A16E-1151-460F-9566-6B3A7CF1C686}" type="presParOf" srcId="{01FAE9DD-0978-4A4A-8276-E7D6E5B3FE8F}" destId="{DADE0B65-293C-4637-A2DD-36B325C11ADB}" srcOrd="7" destOrd="0" presId="urn:microsoft.com/office/officeart/2018/2/layout/IconLabelList"/>
    <dgm:cxn modelId="{DB62412C-5AF6-4D85-AD25-C8E0C6343967}" type="presParOf" srcId="{01FAE9DD-0978-4A4A-8276-E7D6E5B3FE8F}" destId="{B9B415C3-B5B1-4E3B-94A8-CB8F59B3129A}" srcOrd="8" destOrd="0" presId="urn:microsoft.com/office/officeart/2018/2/layout/IconLabelList"/>
    <dgm:cxn modelId="{85B8C550-17DC-487B-B406-4B229D96F010}" type="presParOf" srcId="{B9B415C3-B5B1-4E3B-94A8-CB8F59B3129A}" destId="{CDB19CDB-1F78-46AA-A1D3-503459C7CEDA}" srcOrd="0" destOrd="0" presId="urn:microsoft.com/office/officeart/2018/2/layout/IconLabelList"/>
    <dgm:cxn modelId="{F90E01AB-77A6-4BE4-9072-004F3682B3DD}" type="presParOf" srcId="{B9B415C3-B5B1-4E3B-94A8-CB8F59B3129A}" destId="{C2A004F0-BEB5-406D-A680-37D4EED1FA0B}" srcOrd="1" destOrd="0" presId="urn:microsoft.com/office/officeart/2018/2/layout/IconLabelList"/>
    <dgm:cxn modelId="{13C22F1B-299F-498D-8A96-5E6FCC44DB69}" type="presParOf" srcId="{B9B415C3-B5B1-4E3B-94A8-CB8F59B3129A}" destId="{EC56261B-D113-4CC8-83C6-C464D2078D32}" srcOrd="2" destOrd="0" presId="urn:microsoft.com/office/officeart/2018/2/layout/IconLabelList"/>
    <dgm:cxn modelId="{7DAF7546-2837-448B-A3F5-35E3F2166CAF}" type="presParOf" srcId="{01FAE9DD-0978-4A4A-8276-E7D6E5B3FE8F}" destId="{038854C8-188B-4F50-937A-49014F1FF1B2}" srcOrd="9" destOrd="0" presId="urn:microsoft.com/office/officeart/2018/2/layout/IconLabelList"/>
    <dgm:cxn modelId="{7E34B8B3-DFC7-4995-82D6-34C3AB442362}" type="presParOf" srcId="{01FAE9DD-0978-4A4A-8276-E7D6E5B3FE8F}" destId="{5A395EA5-F0AE-4171-B5B1-9D2920636898}" srcOrd="10" destOrd="0" presId="urn:microsoft.com/office/officeart/2018/2/layout/IconLabelList"/>
    <dgm:cxn modelId="{B8946B57-42EF-4E94-9C6B-C29E1D1EBB09}" type="presParOf" srcId="{5A395EA5-F0AE-4171-B5B1-9D2920636898}" destId="{F7B85B9D-3793-462A-AD18-E70A37BF285D}" srcOrd="0" destOrd="0" presId="urn:microsoft.com/office/officeart/2018/2/layout/IconLabelList"/>
    <dgm:cxn modelId="{373634DD-B021-458B-9B80-EB6741967B9F}" type="presParOf" srcId="{5A395EA5-F0AE-4171-B5B1-9D2920636898}" destId="{51596389-E523-42E8-BDFA-5535632DA9A6}" srcOrd="1" destOrd="0" presId="urn:microsoft.com/office/officeart/2018/2/layout/IconLabelList"/>
    <dgm:cxn modelId="{E11A3199-C55B-40DA-AC81-519FAAFB49F4}" type="presParOf" srcId="{5A395EA5-F0AE-4171-B5B1-9D2920636898}" destId="{2C8CEF90-5562-40D3-83CE-6BFC47D45793}" srcOrd="2" destOrd="0" presId="urn:microsoft.com/office/officeart/2018/2/layout/IconLabelList"/>
    <dgm:cxn modelId="{88F16E87-CCA9-4388-A20C-1018188E3255}" type="presParOf" srcId="{01FAE9DD-0978-4A4A-8276-E7D6E5B3FE8F}" destId="{05DCC877-7437-4887-B833-E434D1E35DF4}" srcOrd="11" destOrd="0" presId="urn:microsoft.com/office/officeart/2018/2/layout/IconLabelList"/>
    <dgm:cxn modelId="{B2E84F0C-795A-409B-8EEB-368FE4A4C721}" type="presParOf" srcId="{01FAE9DD-0978-4A4A-8276-E7D6E5B3FE8F}" destId="{7F2EF9CC-4649-4A90-93FA-DCE6CE1F7506}" srcOrd="12" destOrd="0" presId="urn:microsoft.com/office/officeart/2018/2/layout/IconLabelList"/>
    <dgm:cxn modelId="{893B8F7A-EAAB-4945-A1A5-FE3B2E6EB4A7}" type="presParOf" srcId="{7F2EF9CC-4649-4A90-93FA-DCE6CE1F7506}" destId="{F2DCF9DA-7957-46C6-81A7-CEAA2652414D}" srcOrd="0" destOrd="0" presId="urn:microsoft.com/office/officeart/2018/2/layout/IconLabelList"/>
    <dgm:cxn modelId="{512837BD-1DCE-45A5-951A-9D4235EB6BC2}" type="presParOf" srcId="{7F2EF9CC-4649-4A90-93FA-DCE6CE1F7506}" destId="{EA24321C-7E4E-4EB9-83AD-050304D7776E}" srcOrd="1" destOrd="0" presId="urn:microsoft.com/office/officeart/2018/2/layout/IconLabelList"/>
    <dgm:cxn modelId="{7AD25DF5-CA45-45DC-8CA4-872B38DBFBC1}" type="presParOf" srcId="{7F2EF9CC-4649-4A90-93FA-DCE6CE1F7506}" destId="{C15C0094-06AC-4700-9CB7-BA9274079954}" srcOrd="2" destOrd="0" presId="urn:microsoft.com/office/officeart/2018/2/layout/IconLabelList"/>
    <dgm:cxn modelId="{8194A583-2787-4DBD-91E7-8ABC0DDA0FAC}" type="presParOf" srcId="{01FAE9DD-0978-4A4A-8276-E7D6E5B3FE8F}" destId="{3765F233-1749-4139-B184-55C5E80ED080}" srcOrd="13" destOrd="0" presId="urn:microsoft.com/office/officeart/2018/2/layout/IconLabelList"/>
    <dgm:cxn modelId="{49212928-0557-4A54-85B0-20BAB50170B6}" type="presParOf" srcId="{01FAE9DD-0978-4A4A-8276-E7D6E5B3FE8F}" destId="{AE997FFA-5089-415A-8129-A33594E465D9}" srcOrd="14" destOrd="0" presId="urn:microsoft.com/office/officeart/2018/2/layout/IconLabelList"/>
    <dgm:cxn modelId="{ABF6D756-8985-4FEA-9C5D-02D0FAC61CE7}" type="presParOf" srcId="{AE997FFA-5089-415A-8129-A33594E465D9}" destId="{57F21F63-268F-47DC-A608-267AF09AB701}" srcOrd="0" destOrd="0" presId="urn:microsoft.com/office/officeart/2018/2/layout/IconLabelList"/>
    <dgm:cxn modelId="{1FEFE05F-F39F-4261-883C-C0277B62DE07}" type="presParOf" srcId="{AE997FFA-5089-415A-8129-A33594E465D9}" destId="{B5D59BBF-2583-445D-A3DB-74B2ABC460C0}" srcOrd="1" destOrd="0" presId="urn:microsoft.com/office/officeart/2018/2/layout/IconLabelList"/>
    <dgm:cxn modelId="{9E03B327-0707-42FF-B982-9C9A5F29844F}" type="presParOf" srcId="{AE997FFA-5089-415A-8129-A33594E465D9}" destId="{32D5831F-9768-4A47-A603-B9F3B382B8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B7F69-EF55-435A-8365-F089C61B9269}">
      <dsp:nvSpPr>
        <dsp:cNvPr id="0" name=""/>
        <dsp:cNvSpPr/>
      </dsp:nvSpPr>
      <dsp:spPr>
        <a:xfrm>
          <a:off x="81240" y="986197"/>
          <a:ext cx="1268252" cy="12682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56144-1E5B-40D3-9695-151BD8C2209A}">
      <dsp:nvSpPr>
        <dsp:cNvPr id="0" name=""/>
        <dsp:cNvSpPr/>
      </dsp:nvSpPr>
      <dsp:spPr>
        <a:xfrm>
          <a:off x="347573" y="1252530"/>
          <a:ext cx="735586" cy="735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B58E-A5B8-48B1-B495-65FDEF2FE282}">
      <dsp:nvSpPr>
        <dsp:cNvPr id="0" name=""/>
        <dsp:cNvSpPr/>
      </dsp:nvSpPr>
      <dsp:spPr>
        <a:xfrm>
          <a:off x="1621261" y="986197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Humana Inc. is a for-profit American health insurance company based in Louisville, Kentucky.</a:t>
          </a:r>
        </a:p>
      </dsp:txBody>
      <dsp:txXfrm>
        <a:off x="1621261" y="986197"/>
        <a:ext cx="2989453" cy="1268252"/>
      </dsp:txXfrm>
    </dsp:sp>
    <dsp:sp modelId="{64BA28E7-DB14-4347-AC5F-85A2EA56D651}">
      <dsp:nvSpPr>
        <dsp:cNvPr id="0" name=""/>
        <dsp:cNvSpPr/>
      </dsp:nvSpPr>
      <dsp:spPr>
        <a:xfrm>
          <a:off x="5131604" y="986197"/>
          <a:ext cx="1268252" cy="12682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8B446-2FA3-4B14-BD92-8ADC2C50F6C9}">
      <dsp:nvSpPr>
        <dsp:cNvPr id="0" name=""/>
        <dsp:cNvSpPr/>
      </dsp:nvSpPr>
      <dsp:spPr>
        <a:xfrm>
          <a:off x="5397937" y="1252530"/>
          <a:ext cx="735586" cy="735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FC320-706C-4947-AFB8-9BFB29FB50F7}">
      <dsp:nvSpPr>
        <dsp:cNvPr id="0" name=""/>
        <dsp:cNvSpPr/>
      </dsp:nvSpPr>
      <dsp:spPr>
        <a:xfrm>
          <a:off x="6671625" y="986197"/>
          <a:ext cx="2989453" cy="1268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Humana had over 13 million customers in the U.S., reported a 2013 revenue of US$41.3 billion</a:t>
          </a:r>
        </a:p>
      </dsp:txBody>
      <dsp:txXfrm>
        <a:off x="6671625" y="986197"/>
        <a:ext cx="2989453" cy="1268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7AD9F-5EA2-46F7-BFDD-88E22D57FB6F}">
      <dsp:nvSpPr>
        <dsp:cNvPr id="0" name=""/>
        <dsp:cNvSpPr/>
      </dsp:nvSpPr>
      <dsp:spPr>
        <a:xfrm>
          <a:off x="642938" y="1094389"/>
          <a:ext cx="559248" cy="559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22639-0EE4-48E4-81E9-EACFEF4D64BB}">
      <dsp:nvSpPr>
        <dsp:cNvPr id="0" name=""/>
        <dsp:cNvSpPr/>
      </dsp:nvSpPr>
      <dsp:spPr>
        <a:xfrm>
          <a:off x="3189" y="1884709"/>
          <a:ext cx="1838745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dirty="0" err="1">
              <a:solidFill>
                <a:schemeClr val="accent5"/>
              </a:solidFill>
              <a:effectLst/>
              <a:latin typeface="+mn-lt"/>
              <a:ea typeface="+mn-ea"/>
              <a:cs typeface="+mn-cs"/>
            </a:rPr>
            <a:t>national_tv_brand</a:t>
          </a:r>
          <a:endParaRPr lang="en-US" sz="1600" b="1" kern="1200" cap="none" dirty="0">
            <a:solidFill>
              <a:schemeClr val="accent5"/>
            </a:solidFill>
            <a:effectLst/>
            <a:latin typeface="+mn-lt"/>
            <a:ea typeface="+mn-ea"/>
            <a:cs typeface="+mn-cs"/>
          </a:endParaRPr>
        </a:p>
      </dsp:txBody>
      <dsp:txXfrm>
        <a:off x="3189" y="1884709"/>
        <a:ext cx="1838745" cy="512644"/>
      </dsp:txXfrm>
    </dsp:sp>
    <dsp:sp modelId="{2E040CE2-66E9-44C4-9694-A4F14DA2D184}">
      <dsp:nvSpPr>
        <dsp:cNvPr id="0" name=""/>
        <dsp:cNvSpPr/>
      </dsp:nvSpPr>
      <dsp:spPr>
        <a:xfrm>
          <a:off x="2491352" y="1094389"/>
          <a:ext cx="559248" cy="559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EF0A3-BB47-4E09-868A-95A7558DCD2A}">
      <dsp:nvSpPr>
        <dsp:cNvPr id="0" name=""/>
        <dsp:cNvSpPr/>
      </dsp:nvSpPr>
      <dsp:spPr>
        <a:xfrm>
          <a:off x="2059420" y="1884709"/>
          <a:ext cx="1423112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every 100$ increase in the spending on marketing the tv brand, the average number of customers increases by 4 approx.</a:t>
          </a:r>
        </a:p>
      </dsp:txBody>
      <dsp:txXfrm>
        <a:off x="2059420" y="1884709"/>
        <a:ext cx="1423112" cy="512644"/>
      </dsp:txXfrm>
    </dsp:sp>
    <dsp:sp modelId="{EADD4CD6-96AF-49BA-9285-D6525E0561F4}">
      <dsp:nvSpPr>
        <dsp:cNvPr id="0" name=""/>
        <dsp:cNvSpPr/>
      </dsp:nvSpPr>
      <dsp:spPr>
        <a:xfrm>
          <a:off x="4041781" y="1094389"/>
          <a:ext cx="559248" cy="559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B63E8-F472-4E5F-90AB-4333ED966DB8}">
      <dsp:nvSpPr>
        <dsp:cNvPr id="0" name=""/>
        <dsp:cNvSpPr/>
      </dsp:nvSpPr>
      <dsp:spPr>
        <a:xfrm>
          <a:off x="3700018" y="1884709"/>
          <a:ext cx="1242773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dirty="0">
              <a:solidFill>
                <a:srgbClr val="4FA9C1"/>
              </a:solidFill>
              <a:effectLst/>
              <a:latin typeface="Corbel" panose="020B0503020204020204"/>
              <a:ea typeface="+mn-ea"/>
              <a:cs typeface="+mn-cs"/>
            </a:rPr>
            <a:t>Outdoor</a:t>
          </a:r>
        </a:p>
      </dsp:txBody>
      <dsp:txXfrm>
        <a:off x="3700018" y="1884709"/>
        <a:ext cx="1242773" cy="512644"/>
      </dsp:txXfrm>
    </dsp:sp>
    <dsp:sp modelId="{95B39582-1578-4C7C-BA88-6A5B83524884}">
      <dsp:nvSpPr>
        <dsp:cNvPr id="0" name=""/>
        <dsp:cNvSpPr/>
      </dsp:nvSpPr>
      <dsp:spPr>
        <a:xfrm>
          <a:off x="5622334" y="1094389"/>
          <a:ext cx="559248" cy="559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D646C-47CC-4EF4-99B6-D9043126CBA0}">
      <dsp:nvSpPr>
        <dsp:cNvPr id="0" name=""/>
        <dsp:cNvSpPr/>
      </dsp:nvSpPr>
      <dsp:spPr>
        <a:xfrm>
          <a:off x="5160277" y="1884709"/>
          <a:ext cx="1483361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every 100$ increase in the spending of outdoor marketing, the average number of customers increases by 15 approx.</a:t>
          </a:r>
        </a:p>
      </dsp:txBody>
      <dsp:txXfrm>
        <a:off x="5160277" y="1884709"/>
        <a:ext cx="1483361" cy="512644"/>
      </dsp:txXfrm>
    </dsp:sp>
    <dsp:sp modelId="{CDB19CDB-1F78-46AA-A1D3-503459C7CEDA}">
      <dsp:nvSpPr>
        <dsp:cNvPr id="0" name=""/>
        <dsp:cNvSpPr/>
      </dsp:nvSpPr>
      <dsp:spPr>
        <a:xfrm>
          <a:off x="668025" y="3073319"/>
          <a:ext cx="559248" cy="5592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6261B-D113-4CC8-83C6-C464D2078D32}">
      <dsp:nvSpPr>
        <dsp:cNvPr id="0" name=""/>
        <dsp:cNvSpPr/>
      </dsp:nvSpPr>
      <dsp:spPr>
        <a:xfrm>
          <a:off x="338185" y="3826848"/>
          <a:ext cx="1242773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dirty="0">
              <a:solidFill>
                <a:srgbClr val="4FA9C1"/>
              </a:solidFill>
              <a:effectLst/>
              <a:latin typeface="Corbel" panose="020B0503020204020204"/>
              <a:ea typeface="+mn-ea"/>
              <a:cs typeface="+mn-cs"/>
            </a:rPr>
            <a:t>Radio</a:t>
          </a:r>
        </a:p>
      </dsp:txBody>
      <dsp:txXfrm>
        <a:off x="338185" y="3826848"/>
        <a:ext cx="1242773" cy="512644"/>
      </dsp:txXfrm>
    </dsp:sp>
    <dsp:sp modelId="{F7B85B9D-3793-462A-AD18-E70A37BF285D}">
      <dsp:nvSpPr>
        <dsp:cNvPr id="0" name=""/>
        <dsp:cNvSpPr/>
      </dsp:nvSpPr>
      <dsp:spPr>
        <a:xfrm>
          <a:off x="2178784" y="3116722"/>
          <a:ext cx="559248" cy="5592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EF90-5562-40D3-83CE-6BFC47D45793}">
      <dsp:nvSpPr>
        <dsp:cNvPr id="0" name=""/>
        <dsp:cNvSpPr/>
      </dsp:nvSpPr>
      <dsp:spPr>
        <a:xfrm>
          <a:off x="1676665" y="3822834"/>
          <a:ext cx="1522285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spending on radio is not a significant factor in deciding the number of </a:t>
          </a:r>
          <a:r>
            <a:rPr lang="en-US" sz="1100" kern="1200" dirty="0" err="1"/>
            <a:t>humana</a:t>
          </a:r>
          <a:r>
            <a:rPr lang="en-US" sz="1100" kern="1200" dirty="0"/>
            <a:t> customers</a:t>
          </a:r>
        </a:p>
      </dsp:txBody>
      <dsp:txXfrm>
        <a:off x="1676665" y="3822834"/>
        <a:ext cx="1522285" cy="512644"/>
      </dsp:txXfrm>
    </dsp:sp>
    <dsp:sp modelId="{F2DCF9DA-7957-46C6-81A7-CEAA2652414D}">
      <dsp:nvSpPr>
        <dsp:cNvPr id="0" name=""/>
        <dsp:cNvSpPr/>
      </dsp:nvSpPr>
      <dsp:spPr>
        <a:xfrm>
          <a:off x="3928588" y="3060255"/>
          <a:ext cx="559248" cy="5592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C0094-06AC-4700-9CB7-BA9274079954}">
      <dsp:nvSpPr>
        <dsp:cNvPr id="0" name=""/>
        <dsp:cNvSpPr/>
      </dsp:nvSpPr>
      <dsp:spPr>
        <a:xfrm>
          <a:off x="3541707" y="3803456"/>
          <a:ext cx="1242773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accent5"/>
              </a:solidFill>
            </a:rPr>
            <a:t>national_tv_product</a:t>
          </a:r>
          <a:endParaRPr lang="en-US" sz="1400" kern="1200" dirty="0">
            <a:solidFill>
              <a:schemeClr val="accent5"/>
            </a:solidFill>
          </a:endParaRPr>
        </a:p>
      </dsp:txBody>
      <dsp:txXfrm>
        <a:off x="3541707" y="3803456"/>
        <a:ext cx="1242773" cy="512644"/>
      </dsp:txXfrm>
    </dsp:sp>
    <dsp:sp modelId="{57F21F63-268F-47DC-A608-267AF09AB701}">
      <dsp:nvSpPr>
        <dsp:cNvPr id="0" name=""/>
        <dsp:cNvSpPr/>
      </dsp:nvSpPr>
      <dsp:spPr>
        <a:xfrm>
          <a:off x="5711815" y="2908274"/>
          <a:ext cx="559248" cy="55924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5831F-9768-4A47-A603-B9F3B382B87F}">
      <dsp:nvSpPr>
        <dsp:cNvPr id="0" name=""/>
        <dsp:cNvSpPr/>
      </dsp:nvSpPr>
      <dsp:spPr>
        <a:xfrm>
          <a:off x="5043290" y="3654969"/>
          <a:ext cx="1603538" cy="5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every 100$ increase in the spending on marketing the tv product, the average number of customers increases by 12.</a:t>
          </a:r>
        </a:p>
      </dsp:txBody>
      <dsp:txXfrm>
        <a:off x="5043290" y="3654969"/>
        <a:ext cx="1603538" cy="512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4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2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FADF30-92C0-4787-8D6D-192061AD12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1ECAC6-984D-40AB-A93C-AE60301EE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8FC9-4B92-4026-9787-B59C4679F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163762"/>
            <a:ext cx="497830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Effects of Advertising campaigns on Humana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F9C0A-8172-498F-AF60-B64FFDA3E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4" y="4386138"/>
            <a:ext cx="4080514" cy="11391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1800" dirty="0"/>
              <a:t>Megha Syam Gutti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1800" dirty="0"/>
              <a:t>Aashesh Vontivillu Nareshchand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1800" dirty="0"/>
              <a:t>Sai Pratheek Banda</a:t>
            </a:r>
          </a:p>
        </p:txBody>
      </p: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E9DDD80A-901E-4334-B2FE-674ED603F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inancial">
            <a:extLst>
              <a:ext uri="{FF2B5EF4-FFF2-40B4-BE49-F238E27FC236}">
                <a16:creationId xmlns:a16="http://schemas.microsoft.com/office/drawing/2014/main" id="{82E37723-2CFE-41FB-AE09-6E4E5BF38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C2913-4CED-46E9-9761-B4472D46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Interpretations' Cont.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B2BF8-7FA2-43A7-A91C-D29AF3739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99079"/>
              </p:ext>
            </p:extLst>
          </p:nvPr>
        </p:nvGraphicFramePr>
        <p:xfrm>
          <a:off x="5010150" y="685800"/>
          <a:ext cx="6646829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5C7A9B-A57B-4EC7-A371-93DBD61BE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521"/>
          <a:stretch/>
        </p:blipFill>
        <p:spPr>
          <a:xfrm>
            <a:off x="1467283" y="643467"/>
            <a:ext cx="9257433" cy="55710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906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91A1E7-0860-43FD-A6AB-41F74C17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700" dirty="0"/>
              <a:t>Recommendations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C0D1C11-EA97-43EC-B96F-39F8FB7F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27" y="1525728"/>
            <a:ext cx="6652441" cy="4522647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impact caused by tv longform advertising is more than that of tv shortform advertising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Spending on marketing campaigns should be more focused on Outdoor and National TV Product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Digital Search Engine Marketing has a negative impact on the Humana customers.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Local TV and Radio marketing have no significant impact on the Humana customers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DBDFA9-08EB-4D7B-A78D-C55FA04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5DB6DAD-8C73-48BA-A076-DD97829AC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9C0B3B-222A-4303-80BE-D4314A395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7FDF952-3B6F-4C6D-B66C-94D87E627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EBA0FAD-1126-46FB-9D2D-BEA3E8FC4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8A7569F-71E5-4C1E-8F61-7B4D50B6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E25C137-81F4-4388-AAAC-599E23DED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ED206EDD-AE31-46E1-94E0-1477E39B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70598-C566-4151-B4F3-C85903C7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grpSp>
        <p:nvGrpSpPr>
          <p:cNvPr id="37" name="Group 18">
            <a:extLst>
              <a:ext uri="{FF2B5EF4-FFF2-40B4-BE49-F238E27FC236}">
                <a16:creationId xmlns:a16="http://schemas.microsoft.com/office/drawing/2014/main" id="{B372A2F7-5F5F-488B-BEDA-EA9D4C7DF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A38ACBF-0F60-4794-9A0C-8CE4CC6FC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BE0AB99-4C84-4F4F-9411-B1F1E5F52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00D3C3C7-47EA-4712-BE5C-A2C4A373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0159649C-1860-450A-97D9-498572CF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B3B99536-7190-4407-A82A-83E9748F5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270AEAB-26D7-48EB-973F-F91C667B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D6D68964-CEC4-48CF-B092-C972FF1BF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5ED374BA-C82A-471A-9BDC-8246BB439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934E-1885-4A96-AB6B-6F6138FD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4452257"/>
            <a:ext cx="9742318" cy="1384980"/>
          </a:xfrm>
        </p:spPr>
        <p:txBody>
          <a:bodyPr>
            <a:normAutofit/>
          </a:bodyPr>
          <a:lstStyle/>
          <a:p>
            <a:r>
              <a:rPr lang="en-US"/>
              <a:t>The Health Insurance Company:</a:t>
            </a:r>
            <a:br>
              <a:rPr lang="en-US"/>
            </a:br>
            <a:r>
              <a:rPr lang="en-US" b="1"/>
              <a:t>Humana Inc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D8BD89-EB62-4DBA-A0D2-61F93F99E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4195"/>
              </p:ext>
            </p:extLst>
          </p:nvPr>
        </p:nvGraphicFramePr>
        <p:xfrm>
          <a:off x="1760705" y="865761"/>
          <a:ext cx="9742319" cy="324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4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009D-22EE-4137-8AB8-58C03DCA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E4F-24D3-4BA6-AAF8-646CA357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6190153" cy="4449422"/>
          </a:xfrm>
        </p:spPr>
        <p:txBody>
          <a:bodyPr>
            <a:normAutofit/>
          </a:bodyPr>
          <a:lstStyle/>
          <a:p>
            <a:r>
              <a:rPr lang="en-US" sz="2000" dirty="0"/>
              <a:t>This is a panel data with data captured over two time periods, 2014 and 2015 for each county</a:t>
            </a:r>
          </a:p>
          <a:p>
            <a:r>
              <a:rPr lang="en-US" sz="2000" dirty="0"/>
              <a:t>Data comprises of Expenditure in various marketing campaigns.</a:t>
            </a:r>
          </a:p>
          <a:p>
            <a:r>
              <a:rPr lang="en-US" sz="2000" dirty="0"/>
              <a:t>HMO, PPO plans of the company and its competitors</a:t>
            </a:r>
          </a:p>
          <a:p>
            <a:r>
              <a:rPr lang="en-US" sz="2000" dirty="0"/>
              <a:t>Dependent Variable: Change in Customers for a year</a:t>
            </a:r>
          </a:p>
          <a:p>
            <a:pPr marL="0" indent="0" algn="r">
              <a:buNone/>
            </a:pPr>
            <a:endParaRPr lang="en-US" sz="1200" dirty="0"/>
          </a:p>
          <a:p>
            <a:pPr marL="0" indent="0" algn="r">
              <a:buNone/>
            </a:pPr>
            <a:endParaRPr lang="en-US" sz="1200" dirty="0"/>
          </a:p>
          <a:p>
            <a:pPr marL="0" indent="0" algn="r">
              <a:buNone/>
            </a:pPr>
            <a:r>
              <a:rPr lang="en-US" sz="1400" dirty="0"/>
              <a:t>HMO -Health Maintenance Organization*</a:t>
            </a:r>
          </a:p>
          <a:p>
            <a:pPr marL="0" indent="0" algn="r">
              <a:buNone/>
            </a:pPr>
            <a:r>
              <a:rPr lang="en-US" sz="1400" dirty="0"/>
              <a:t>PPO -Preferred Provider Organization*</a:t>
            </a:r>
          </a:p>
        </p:txBody>
      </p:sp>
    </p:spTree>
    <p:extLst>
      <p:ext uri="{BB962C8B-B14F-4D97-AF65-F5344CB8AC3E}">
        <p14:creationId xmlns:p14="http://schemas.microsoft.com/office/powerpoint/2010/main" val="336419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B5AC-1BEC-4EFD-B54D-C24F0ACC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US" b="1"/>
              <a:t>Issues encountered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1D52-F418-49A6-8D86-2792AE05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5" y="2097155"/>
            <a:ext cx="5940823" cy="37470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is an Unbalanced Panel Data, the number of time periods (year: 2014, 2015) is not same for all cross-sectional data (ID). </a:t>
            </a:r>
          </a:p>
          <a:p>
            <a:pPr>
              <a:lnSpc>
                <a:spcPct val="90000"/>
              </a:lnSpc>
            </a:pPr>
            <a:r>
              <a:rPr lang="en-US" dirty="0"/>
              <a:t>So, ID’s with missing time periods are identified and omitted from the dataset to make the panel data balanced. </a:t>
            </a:r>
          </a:p>
          <a:p>
            <a:pPr>
              <a:lnSpc>
                <a:spcPct val="90000"/>
              </a:lnSpc>
            </a:pPr>
            <a:r>
              <a:rPr lang="en-US" dirty="0"/>
              <a:t>Python is used to clean the data and write the cleaned data to a ‘CSV’ file, for us to do our further analysis.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5457CD-9803-455E-849A-18FA1C468134}"/>
              </a:ext>
            </a:extLst>
          </p:cNvPr>
          <p:cNvPicPr/>
          <p:nvPr/>
        </p:nvPicPr>
        <p:blipFill rotWithShape="1">
          <a:blip r:embed="rId3"/>
          <a:srcRect t="-1" r="3718" b="-2"/>
          <a:stretch/>
        </p:blipFill>
        <p:spPr>
          <a:xfrm>
            <a:off x="7266040" y="1043608"/>
            <a:ext cx="4448882" cy="44958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1">
            <a:extLst>
              <a:ext uri="{FF2B5EF4-FFF2-40B4-BE49-F238E27FC236}">
                <a16:creationId xmlns:a16="http://schemas.microsoft.com/office/drawing/2014/main" id="{3AABE10E-8B47-4567-8C44-7892CBD36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B6F89E5-27DA-48BA-92A3-E78CDA05B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75EEA1C-1772-4713-B1FB-6A8FDFA0B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F733139-7D00-4544-B889-C7ACFA614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CAFEFE-0885-47B5-9181-DCF0391C7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D0C4A1E-DDEB-4FDA-8245-881A82913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CAAD0ACF-23E7-4999-B311-DD56934B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C51410-0E68-436D-8338-3032712B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b="1" dirty="0"/>
              <a:t>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A114-513C-49CF-AB10-079986CC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2783"/>
            <a:ext cx="4278929" cy="4158112"/>
          </a:xfrm>
        </p:spPr>
        <p:txBody>
          <a:bodyPr>
            <a:normAutofit fontScale="6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Since this is a panel data, fixed effects model is used to estimate the parameters.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Why pooled OLS cannot be used here?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Does not account for the structure of panel data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800"/>
              <a:t>OLS Assumption </a:t>
            </a:r>
            <a:r>
              <a:rPr lang="en-US" sz="2800" dirty="0"/>
              <a:t>is violated – Correlation of dependent variable with error term is </a:t>
            </a:r>
            <a:r>
              <a:rPr lang="en-US" sz="2800"/>
              <a:t>not zero.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sz="2800" dirty="0"/>
              <a:t>SAS is used to run the model. </a:t>
            </a:r>
          </a:p>
          <a:p>
            <a:endParaRPr lang="en-US" sz="1800" dirty="0"/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56B500CE-5BE2-46B7-AD54-16125357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4E39-25A9-4CD4-996D-705C461A9276}"/>
              </a:ext>
            </a:extLst>
          </p:cNvPr>
          <p:cNvPicPr/>
          <p:nvPr/>
        </p:nvPicPr>
        <p:blipFill rotWithShape="1">
          <a:blip r:embed="rId3"/>
          <a:srcRect t="186" r="-4" b="10921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D30-21A7-44B5-8976-4836EC0A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418143"/>
            <a:ext cx="3333495" cy="1504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22EFC-7E05-42DB-8C2F-D4FE57D532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-361" r="-2" b="-1234"/>
          <a:stretch/>
        </p:blipFill>
        <p:spPr>
          <a:xfrm>
            <a:off x="4121834" y="223074"/>
            <a:ext cx="7593088" cy="64423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157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1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071D-A614-4B8E-BE1A-42F9593D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Interpretations’ of each </a:t>
            </a:r>
            <a:br>
              <a:rPr lang="en-US" sz="3700" dirty="0"/>
            </a:br>
            <a:r>
              <a:rPr lang="en-US" sz="3700" dirty="0"/>
              <a:t>Independent Variable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1A21-6F1D-4CC7-B9A7-71E2CEC2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6" y="106016"/>
            <a:ext cx="6061286" cy="659958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Zillow_housing_value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For every $1000 increase in the Zillow housing value in a county, an average of 5 customers are increased in that county.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TTL_ELIGIBLE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An increase of 10 customers in Medicare insurance holders will result in 1 customer increase.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national_tv_brand_01_07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An increase of $12.5 spent on national brand tv from months 1st to 8th will result in 1 customer increase. 	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pi_humana</a:t>
            </a:r>
            <a:endParaRPr lang="en-US" sz="1600" b="1" dirty="0">
              <a:solidFill>
                <a:schemeClr val="accent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One-point increase in purchase intent from </a:t>
            </a:r>
            <a:r>
              <a:rPr lang="en-US" sz="1600" dirty="0" err="1"/>
              <a:t>humana</a:t>
            </a:r>
            <a:r>
              <a:rPr lang="en-US" sz="1600" dirty="0"/>
              <a:t> (scaled from 1-7, 1 being highest) will result in a decrease of 15 customers. 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humana_count_hmo_plans</a:t>
            </a:r>
            <a:endParaRPr lang="en-US" sz="1600" b="1" dirty="0">
              <a:solidFill>
                <a:schemeClr val="accent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One unit increase in </a:t>
            </a:r>
            <a:r>
              <a:rPr lang="en-US" sz="1600" dirty="0" err="1"/>
              <a:t>humana_count_hmo_plans</a:t>
            </a:r>
            <a:r>
              <a:rPr lang="en-US" sz="1600" dirty="0"/>
              <a:t> will result in 115 customers increase. 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humana_count_ppo_plans</a:t>
            </a:r>
            <a:endParaRPr lang="en-US" sz="1600" b="1" dirty="0">
              <a:solidFill>
                <a:schemeClr val="accent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One unit increase in </a:t>
            </a:r>
            <a:r>
              <a:rPr lang="en-US" sz="1600" b="1" dirty="0" err="1"/>
              <a:t>humana_count_ppo_plans</a:t>
            </a:r>
            <a:r>
              <a:rPr lang="en-US" sz="1600" b="1" dirty="0"/>
              <a:t> </a:t>
            </a:r>
            <a:r>
              <a:rPr lang="en-US" sz="1600" dirty="0"/>
              <a:t>will result in 113 customers decrease.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301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1F4A1-DE41-4419-B949-7D865192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700"/>
              <a:t>Interpretations' Cont.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A069A4F-1B26-44D3-81AE-09FA448C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98784"/>
            <a:ext cx="6383490" cy="653332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pi_competitors</a:t>
            </a:r>
            <a:endParaRPr lang="en-US" sz="1600" b="1" dirty="0">
              <a:solidFill>
                <a:schemeClr val="accent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One-point increase in purchase intent from HUMANA competitors will result in a decrease of 64 customers. 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tot_num_competitor_hmo_plans</a:t>
            </a:r>
            <a:endParaRPr lang="en-US" sz="1600" b="1" dirty="0">
              <a:solidFill>
                <a:schemeClr val="accent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One unit increase in </a:t>
            </a:r>
            <a:r>
              <a:rPr lang="en-US" sz="1600" b="1" dirty="0" err="1"/>
              <a:t>tot_num_competitor_hmo_plans</a:t>
            </a:r>
            <a:r>
              <a:rPr lang="en-US" sz="1600" b="1" dirty="0"/>
              <a:t> </a:t>
            </a:r>
            <a:r>
              <a:rPr lang="en-US" sz="1600" dirty="0"/>
              <a:t>will result in 132 customers decrease.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tot_num_competitor_ppo_plans</a:t>
            </a:r>
            <a:endParaRPr lang="en-US" sz="1600" b="1" dirty="0">
              <a:solidFill>
                <a:schemeClr val="accent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One unit increase in </a:t>
            </a:r>
            <a:r>
              <a:rPr lang="en-US" sz="1600" b="1" dirty="0" err="1"/>
              <a:t>tot_num_competitor_ppo_plans</a:t>
            </a:r>
            <a:r>
              <a:rPr lang="en-US" sz="1600" b="1" dirty="0"/>
              <a:t> </a:t>
            </a:r>
            <a:r>
              <a:rPr lang="en-US" sz="1600" dirty="0"/>
              <a:t>will result in 61 customers decrease.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HUM_CNTY_MA_MAPD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One customer increase in </a:t>
            </a:r>
            <a:r>
              <a:rPr lang="en-US" sz="1600" dirty="0" err="1"/>
              <a:t>humana</a:t>
            </a:r>
            <a:r>
              <a:rPr lang="en-US" sz="1600" dirty="0"/>
              <a:t> </a:t>
            </a:r>
            <a:r>
              <a:rPr lang="en-US" sz="1600" dirty="0" err="1"/>
              <a:t>medicare</a:t>
            </a:r>
            <a:r>
              <a:rPr lang="en-US" sz="1600" dirty="0"/>
              <a:t> customers will result in 1 customer decrease on an average.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0082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1AD67-57F2-4907-9BA6-222A84D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Interpretations' Cont.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CF9D27F-3625-4D57-B6A5-97547B8D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278296"/>
            <a:ext cx="6061287" cy="63212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Digital SEM (Search Engine Marketing)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An increase of $100 spent on digital marketing SEM will result in 14 customer decrease on an average.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Direct Mails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An increase of $100 spent on direct mails will result in 4 customer increase on an average.</a:t>
            </a:r>
            <a:endParaRPr lang="en-US" sz="1600" b="1" dirty="0">
              <a:solidFill>
                <a:schemeClr val="accent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Direct Response TV longform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For every 100$ increase in the spending of direct response tv longform, the average number of customers increases by 9 approx.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Direct Response TV shortform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For every 100$ increase in the spending of direct response tv shortform, the average number of customers increases by 3 approx. 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Local_print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For every 100$ increase in the spending of local print, the average number of customers increases by 1 approx.  </a:t>
            </a: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5"/>
                </a:solidFill>
              </a:rPr>
              <a:t>Local_tv</a:t>
            </a:r>
            <a:endParaRPr lang="en-US" sz="1600" b="1" dirty="0">
              <a:solidFill>
                <a:schemeClr val="accent5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The spending on local tv is not a significant factor in deciding the number of </a:t>
            </a:r>
            <a:r>
              <a:rPr lang="en-US" sz="1600" dirty="0" err="1"/>
              <a:t>humana</a:t>
            </a:r>
            <a:r>
              <a:rPr lang="en-US" sz="1600" dirty="0"/>
              <a:t> customers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957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EB8F22"/>
    </a:accent1>
    <a:accent2>
      <a:srgbClr val="CD4223"/>
    </a:accent2>
    <a:accent3>
      <a:srgbClr val="A89374"/>
    </a:accent3>
    <a:accent4>
      <a:srgbClr val="83AA67"/>
    </a:accent4>
    <a:accent5>
      <a:srgbClr val="4FA9C1"/>
    </a:accent5>
    <a:accent6>
      <a:srgbClr val="9390AF"/>
    </a:accent6>
    <a:hlink>
      <a:srgbClr val="EC7220"/>
    </a:hlink>
    <a:folHlink>
      <a:srgbClr val="F0935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Parallax</vt:lpstr>
      <vt:lpstr>Effects of Advertising campaigns on Humana customers</vt:lpstr>
      <vt:lpstr>The Health Insurance Company: Humana Inc</vt:lpstr>
      <vt:lpstr>DATASET</vt:lpstr>
      <vt:lpstr>Issues encountered </vt:lpstr>
      <vt:lpstr>Model </vt:lpstr>
      <vt:lpstr>Results</vt:lpstr>
      <vt:lpstr>Interpretations’ of each  Independent Variable</vt:lpstr>
      <vt:lpstr>Interpretations' Cont.</vt:lpstr>
      <vt:lpstr>Interpretations' Cont.</vt:lpstr>
      <vt:lpstr>Interpretations' Cont.</vt:lpstr>
      <vt:lpstr>PowerPoint Presentation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Advertising campaigns on Humana customers</dc:title>
  <dc:creator>aashesh naresh</dc:creator>
  <cp:lastModifiedBy>aashesh naresh</cp:lastModifiedBy>
  <cp:revision>1</cp:revision>
  <dcterms:created xsi:type="dcterms:W3CDTF">2019-12-02T20:55:32Z</dcterms:created>
  <dcterms:modified xsi:type="dcterms:W3CDTF">2019-12-03T18:34:30Z</dcterms:modified>
</cp:coreProperties>
</file>