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 id="214748366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Playfair Display Medium"/>
      <p:regular r:id="rId30"/>
      <p:bold r:id="rId31"/>
      <p:italic r:id="rId32"/>
      <p:boldItalic r:id="rId33"/>
    </p:embeddedFont>
    <p:embeddedFont>
      <p:font typeface="Playfair Display"/>
      <p:regular r:id="rId34"/>
      <p:bold r:id="rId35"/>
      <p:italic r:id="rId36"/>
      <p:boldItalic r:id="rId37"/>
    </p:embeddedFont>
    <p:embeddedFont>
      <p:font typeface="Montserrat Medium"/>
      <p:regular r:id="rId38"/>
      <p:bold r:id="rId39"/>
      <p:italic r:id="rId40"/>
      <p:boldItalic r:id="rId41"/>
    </p:embeddedFont>
    <p:embeddedFont>
      <p:font typeface="Helvetica Neue"/>
      <p:bold r:id="rId42"/>
      <p:boldItalic r:id="rId43"/>
    </p:embeddedFont>
    <p:embeddedFont>
      <p:font typeface="Playfair Display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01351F-89E2-4ED2-BCDF-E85F28FAA8AC}">
  <a:tblStyle styleId="{C401351F-89E2-4ED2-BCDF-E85F28FAA8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2.xml"/><Relationship Id="rId42" Type="http://schemas.openxmlformats.org/officeDocument/2006/relationships/font" Target="fonts/HelveticaNeue-bold.fntdata"/><Relationship Id="rId41" Type="http://schemas.openxmlformats.org/officeDocument/2006/relationships/font" Target="fonts/MontserratMedium-boldItalic.fntdata"/><Relationship Id="rId22" Type="http://schemas.openxmlformats.org/officeDocument/2006/relationships/slide" Target="slides/slide14.xml"/><Relationship Id="rId44" Type="http://schemas.openxmlformats.org/officeDocument/2006/relationships/font" Target="fonts/PlayfairDisplaySemiBold-regular.fntdata"/><Relationship Id="rId21" Type="http://schemas.openxmlformats.org/officeDocument/2006/relationships/slide" Target="slides/slide13.xml"/><Relationship Id="rId43" Type="http://schemas.openxmlformats.org/officeDocument/2006/relationships/font" Target="fonts/HelveticaNeue-boldItalic.fntdata"/><Relationship Id="rId24" Type="http://schemas.openxmlformats.org/officeDocument/2006/relationships/slide" Target="slides/slide16.xml"/><Relationship Id="rId46" Type="http://schemas.openxmlformats.org/officeDocument/2006/relationships/font" Target="fonts/PlayfairDisplaySemiBold-italic.fntdata"/><Relationship Id="rId23" Type="http://schemas.openxmlformats.org/officeDocument/2006/relationships/slide" Target="slides/slide15.xml"/><Relationship Id="rId45" Type="http://schemas.openxmlformats.org/officeDocument/2006/relationships/font" Target="fonts/PlayfairDisplay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PlayfairDisplaySemiBold-bold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PlayfairDisplayMedium-bold.fntdata"/><Relationship Id="rId30" Type="http://schemas.openxmlformats.org/officeDocument/2006/relationships/font" Target="fonts/PlayfairDisplayMedium-regular.fntdata"/><Relationship Id="rId11" Type="http://schemas.openxmlformats.org/officeDocument/2006/relationships/slide" Target="slides/slide3.xml"/><Relationship Id="rId33" Type="http://schemas.openxmlformats.org/officeDocument/2006/relationships/font" Target="fonts/PlayfairDisplayMedium-boldItalic.fntdata"/><Relationship Id="rId10" Type="http://schemas.openxmlformats.org/officeDocument/2006/relationships/slide" Target="slides/slide2.xml"/><Relationship Id="rId32" Type="http://schemas.openxmlformats.org/officeDocument/2006/relationships/font" Target="fonts/PlayfairDisplayMedium-italic.fntdata"/><Relationship Id="rId13" Type="http://schemas.openxmlformats.org/officeDocument/2006/relationships/slide" Target="slides/slide5.xml"/><Relationship Id="rId35" Type="http://schemas.openxmlformats.org/officeDocument/2006/relationships/font" Target="fonts/PlayfairDisplay-bold.fntdata"/><Relationship Id="rId12" Type="http://schemas.openxmlformats.org/officeDocument/2006/relationships/slide" Target="slides/slide4.xml"/><Relationship Id="rId34" Type="http://schemas.openxmlformats.org/officeDocument/2006/relationships/font" Target="fonts/PlayfairDisplay-regular.fntdata"/><Relationship Id="rId15" Type="http://schemas.openxmlformats.org/officeDocument/2006/relationships/slide" Target="slides/slide7.xml"/><Relationship Id="rId37" Type="http://schemas.openxmlformats.org/officeDocument/2006/relationships/font" Target="fonts/PlayfairDisplay-boldItalic.fntdata"/><Relationship Id="rId14" Type="http://schemas.openxmlformats.org/officeDocument/2006/relationships/slide" Target="slides/slide6.xml"/><Relationship Id="rId36" Type="http://schemas.openxmlformats.org/officeDocument/2006/relationships/font" Target="fonts/PlayfairDisplay-italic.fntdata"/><Relationship Id="rId17" Type="http://schemas.openxmlformats.org/officeDocument/2006/relationships/slide" Target="slides/slide9.xml"/><Relationship Id="rId39" Type="http://schemas.openxmlformats.org/officeDocument/2006/relationships/font" Target="fonts/MontserratMedium-bold.fntdata"/><Relationship Id="rId16" Type="http://schemas.openxmlformats.org/officeDocument/2006/relationships/slide" Target="slides/slide8.xml"/><Relationship Id="rId38" Type="http://schemas.openxmlformats.org/officeDocument/2006/relationships/font" Target="fonts/MontserratMedium-regular.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27867c93e_3_10:notes"/>
          <p:cNvSpPr txBox="1"/>
          <p:nvPr>
            <p:ph idx="1" type="body"/>
          </p:nvPr>
        </p:nvSpPr>
        <p:spPr>
          <a:xfrm>
            <a:off x="685583" y="4343528"/>
            <a:ext cx="5486833" cy="411505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81" name="Google Shape;81;gb27867c93e_3_10:notes"/>
          <p:cNvSpPr/>
          <p:nvPr>
            <p:ph idx="2" type="sldImg"/>
          </p:nvPr>
        </p:nvSpPr>
        <p:spPr>
          <a:xfrm>
            <a:off x="2142764" y="685415"/>
            <a:ext cx="2572472" cy="342964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7867c93e_1_135: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88" name="Google Shape;188;gb27867c93e_1_135: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27867c93e_1_154: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01" name="Google Shape;201;gb27867c93e_1_154: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966d659c_0_0: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14" name="Google Shape;214;gb2966d659c_0_0: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28b391b62_0_0: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27" name="Google Shape;227;gb28b391b62_0_0: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28b391b62_0_14: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40" name="Google Shape;240;gb28b391b62_0_14: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27867c93e_1_124: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53" name="Google Shape;253;gb27867c93e_1_124: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8b391b62_0_37: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67" name="Google Shape;267;gb28b391b62_0_37: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8b391b62_0_27: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80" name="Google Shape;280;gb28b391b62_0_27: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f7ccae76_0_23: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93" name="Google Shape;293;gb2f7ccae76_0_23: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a09845f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a09845f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27867c93e_3_40:notes"/>
          <p:cNvSpPr txBox="1"/>
          <p:nvPr>
            <p:ph idx="1" type="body"/>
          </p:nvPr>
        </p:nvSpPr>
        <p:spPr>
          <a:xfrm>
            <a:off x="685583" y="4343528"/>
            <a:ext cx="5486833" cy="411505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93" name="Google Shape;93;gb27867c93e_3_40:notes"/>
          <p:cNvSpPr/>
          <p:nvPr>
            <p:ph idx="2" type="sldImg"/>
          </p:nvPr>
        </p:nvSpPr>
        <p:spPr>
          <a:xfrm>
            <a:off x="2142764" y="685415"/>
            <a:ext cx="2572472" cy="342964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f7ccae76_0_5: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311" name="Google Shape;311;gb2f7ccae76_0_5: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2fa0de6ac_0_0: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323" name="Google Shape;323;gb2fa0de6ac_0_0: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27867c93e_1_47: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05" name="Google Shape;105;gb27867c93e_1_47: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27867c93e_1_67: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17" name="Google Shape;117;gb27867c93e_1_67: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27867c93e_1_37: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30" name="Google Shape;130;gb27867c93e_1_37: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2f0f77edf_0_5: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42" name="Google Shape;142;gb2f0f77edf_0_5: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2f0f77edf_0_25: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53" name="Google Shape;153;gb2f0f77edf_0_25: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8b391eb8_0_5: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64" name="Google Shape;164;gb28b391eb8_0_5: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7867c93e_1_57:notes"/>
          <p:cNvSpPr txBox="1"/>
          <p:nvPr>
            <p:ph idx="1" type="body"/>
          </p:nvPr>
        </p:nvSpPr>
        <p:spPr>
          <a:xfrm>
            <a:off x="685583" y="4343528"/>
            <a:ext cx="5486700" cy="41151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76" name="Google Shape;176;gb27867c93e_1_57:notes"/>
          <p:cNvSpPr/>
          <p:nvPr>
            <p:ph idx="2" type="sldImg"/>
          </p:nvPr>
        </p:nvSpPr>
        <p:spPr>
          <a:xfrm>
            <a:off x="2142764" y="685415"/>
            <a:ext cx="25725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spTree>
      <p:nvGrpSpPr>
        <p:cNvPr id="56" name="Shape 56"/>
        <p:cNvGrpSpPr/>
        <p:nvPr/>
      </p:nvGrpSpPr>
      <p:grpSpPr>
        <a:xfrm>
          <a:off x="0" y="0"/>
          <a:ext cx="0" cy="0"/>
          <a:chOff x="0" y="0"/>
          <a:chExt cx="0" cy="0"/>
        </a:xfrm>
      </p:grpSpPr>
      <p:sp>
        <p:nvSpPr>
          <p:cNvPr id="57" name="Google Shape;57;p14"/>
          <p:cNvSpPr txBox="1"/>
          <p:nvPr>
            <p:ph idx="11" type="ftr"/>
          </p:nvPr>
        </p:nvSpPr>
        <p:spPr>
          <a:xfrm>
            <a:off x="3109133" y="4783224"/>
            <a:ext cx="2925734" cy="1256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58" name="Google Shape;58;p14"/>
          <p:cNvSpPr txBox="1"/>
          <p:nvPr>
            <p:ph idx="10" type="dt"/>
          </p:nvPr>
        </p:nvSpPr>
        <p:spPr>
          <a:xfrm>
            <a:off x="457055" y="4783224"/>
            <a:ext cx="2103322" cy="25775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59" name="Google Shape;59;p14"/>
          <p:cNvSpPr txBox="1"/>
          <p:nvPr>
            <p:ph idx="12" type="sldNum"/>
          </p:nvPr>
        </p:nvSpPr>
        <p:spPr>
          <a:xfrm>
            <a:off x="6583622" y="4783224"/>
            <a:ext cx="2103322" cy="257752"/>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264269" y="185553"/>
            <a:ext cx="8615462" cy="220209"/>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600"/>
              <a:buNone/>
              <a:defRPr b="0" i="1" sz="1400">
                <a:solidFill>
                  <a:srgbClr val="422C75"/>
                </a:solidFill>
                <a:latin typeface="Playfair Display"/>
                <a:ea typeface="Playfair Display"/>
                <a:cs typeface="Playfair Display"/>
                <a:sym typeface="Playfair Display"/>
              </a:defRPr>
            </a:lvl1pPr>
            <a:lvl2pPr lvl="1" algn="ctr">
              <a:spcBef>
                <a:spcPts val="0"/>
              </a:spcBef>
              <a:spcAft>
                <a:spcPts val="0"/>
              </a:spcAft>
              <a:buSzPts val="600"/>
              <a:buNone/>
              <a:defRPr/>
            </a:lvl2pPr>
            <a:lvl3pPr lvl="2" algn="ctr">
              <a:spcBef>
                <a:spcPts val="0"/>
              </a:spcBef>
              <a:spcAft>
                <a:spcPts val="0"/>
              </a:spcAft>
              <a:buSzPts val="600"/>
              <a:buNone/>
              <a:defRPr/>
            </a:lvl3pPr>
            <a:lvl4pPr lvl="3" algn="ctr">
              <a:spcBef>
                <a:spcPts val="0"/>
              </a:spcBef>
              <a:spcAft>
                <a:spcPts val="0"/>
              </a:spcAft>
              <a:buSzPts val="600"/>
              <a:buNone/>
              <a:defRPr/>
            </a:lvl4pPr>
            <a:lvl5pPr lvl="4" algn="ctr">
              <a:spcBef>
                <a:spcPts val="0"/>
              </a:spcBef>
              <a:spcAft>
                <a:spcPts val="0"/>
              </a:spcAft>
              <a:buSzPts val="600"/>
              <a:buNone/>
              <a:defRPr/>
            </a:lvl5pPr>
            <a:lvl6pPr lvl="5" algn="ctr">
              <a:spcBef>
                <a:spcPts val="0"/>
              </a:spcBef>
              <a:spcAft>
                <a:spcPts val="0"/>
              </a:spcAft>
              <a:buSzPts val="600"/>
              <a:buNone/>
              <a:defRPr/>
            </a:lvl6pPr>
            <a:lvl7pPr lvl="6" algn="ctr">
              <a:spcBef>
                <a:spcPts val="0"/>
              </a:spcBef>
              <a:spcAft>
                <a:spcPts val="0"/>
              </a:spcAft>
              <a:buSzPts val="600"/>
              <a:buNone/>
              <a:defRPr/>
            </a:lvl7pPr>
            <a:lvl8pPr lvl="7" algn="ctr">
              <a:spcBef>
                <a:spcPts val="0"/>
              </a:spcBef>
              <a:spcAft>
                <a:spcPts val="0"/>
              </a:spcAft>
              <a:buSzPts val="600"/>
              <a:buNone/>
              <a:defRPr/>
            </a:lvl8pPr>
            <a:lvl9pPr lvl="8" algn="ctr">
              <a:spcBef>
                <a:spcPts val="0"/>
              </a:spcBef>
              <a:spcAft>
                <a:spcPts val="0"/>
              </a:spcAft>
              <a:buSzPts val="600"/>
              <a:buNone/>
              <a:defRPr/>
            </a:lvl9pPr>
          </a:lstStyle>
          <a:p/>
        </p:txBody>
      </p:sp>
      <p:sp>
        <p:nvSpPr>
          <p:cNvPr id="71" name="Google Shape;71;p16"/>
          <p:cNvSpPr txBox="1"/>
          <p:nvPr>
            <p:ph idx="1" type="body"/>
          </p:nvPr>
        </p:nvSpPr>
        <p:spPr>
          <a:xfrm>
            <a:off x="1249141" y="1188406"/>
            <a:ext cx="6645718" cy="1033176"/>
          </a:xfrm>
          <a:prstGeom prst="rect">
            <a:avLst/>
          </a:prstGeom>
          <a:noFill/>
          <a:ln>
            <a:noFill/>
          </a:ln>
        </p:spPr>
        <p:txBody>
          <a:bodyPr anchorCtr="0" anchor="t" bIns="0" lIns="0" spcFirstLastPara="1" rIns="0" wrap="square" tIns="0">
            <a:noAutofit/>
          </a:bodyPr>
          <a:lstStyle>
            <a:lvl1pPr indent="-323850" lvl="0" marL="457200" algn="l">
              <a:spcBef>
                <a:spcPts val="300"/>
              </a:spcBef>
              <a:spcAft>
                <a:spcPts val="0"/>
              </a:spcAft>
              <a:buClr>
                <a:schemeClr val="dk1"/>
              </a:buClr>
              <a:buSzPts val="1500"/>
              <a:buFont typeface="Calibri"/>
              <a:buChar char="•"/>
              <a:defRPr b="0" i="0">
                <a:solidFill>
                  <a:schemeClr val="dk1"/>
                </a:solidFill>
              </a:defRPr>
            </a:lvl1pPr>
            <a:lvl2pPr indent="-279400" lvl="1" marL="914400" algn="l">
              <a:spcBef>
                <a:spcPts val="200"/>
              </a:spcBef>
              <a:spcAft>
                <a:spcPts val="0"/>
              </a:spcAft>
              <a:buClr>
                <a:schemeClr val="dk1"/>
              </a:buClr>
              <a:buSzPts val="800"/>
              <a:buChar char="–"/>
              <a:defRPr/>
            </a:lvl2pPr>
            <a:lvl3pPr indent="-279400" lvl="2" marL="1371600" algn="l">
              <a:spcBef>
                <a:spcPts val="200"/>
              </a:spcBef>
              <a:spcAft>
                <a:spcPts val="0"/>
              </a:spcAft>
              <a:buClr>
                <a:schemeClr val="dk1"/>
              </a:buClr>
              <a:buSzPts val="800"/>
              <a:buChar char="•"/>
              <a:defRPr/>
            </a:lvl3pPr>
            <a:lvl4pPr indent="-279400" lvl="3" marL="1828800" algn="l">
              <a:spcBef>
                <a:spcPts val="200"/>
              </a:spcBef>
              <a:spcAft>
                <a:spcPts val="0"/>
              </a:spcAft>
              <a:buClr>
                <a:schemeClr val="dk1"/>
              </a:buClr>
              <a:buSzPts val="800"/>
              <a:buChar char="–"/>
              <a:defRPr/>
            </a:lvl4pPr>
            <a:lvl5pPr indent="-279400" lvl="4" marL="2286000" algn="l">
              <a:spcBef>
                <a:spcPts val="200"/>
              </a:spcBef>
              <a:spcAft>
                <a:spcPts val="0"/>
              </a:spcAft>
              <a:buClr>
                <a:schemeClr val="dk1"/>
              </a:buClr>
              <a:buSzPts val="800"/>
              <a:buChar char="»"/>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2" name="Google Shape;72;p16"/>
          <p:cNvSpPr txBox="1"/>
          <p:nvPr>
            <p:ph idx="10" type="dt"/>
          </p:nvPr>
        </p:nvSpPr>
        <p:spPr>
          <a:xfrm>
            <a:off x="457055" y="4783224"/>
            <a:ext cx="2103322" cy="25775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73" name="Google Shape;73;p16"/>
          <p:cNvSpPr txBox="1"/>
          <p:nvPr>
            <p:ph idx="12" type="sldNum"/>
          </p:nvPr>
        </p:nvSpPr>
        <p:spPr>
          <a:xfrm>
            <a:off x="6583622" y="4783224"/>
            <a:ext cx="2103322" cy="257752"/>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74" name="Shape 74"/>
        <p:cNvGrpSpPr/>
        <p:nvPr/>
      </p:nvGrpSpPr>
      <p:grpSpPr>
        <a:xfrm>
          <a:off x="0" y="0"/>
          <a:ext cx="0" cy="0"/>
          <a:chOff x="0" y="0"/>
          <a:chExt cx="0" cy="0"/>
        </a:xfrm>
      </p:grpSpPr>
      <p:sp>
        <p:nvSpPr>
          <p:cNvPr id="75" name="Google Shape;75;p17"/>
          <p:cNvSpPr txBox="1"/>
          <p:nvPr>
            <p:ph type="title"/>
          </p:nvPr>
        </p:nvSpPr>
        <p:spPr>
          <a:xfrm>
            <a:off x="264269" y="185553"/>
            <a:ext cx="8615462" cy="220209"/>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600"/>
              <a:buNone/>
              <a:defRPr b="0" i="1" sz="1400">
                <a:solidFill>
                  <a:srgbClr val="422C75"/>
                </a:solidFill>
                <a:latin typeface="Playfair Display"/>
                <a:ea typeface="Playfair Display"/>
                <a:cs typeface="Playfair Display"/>
                <a:sym typeface="Playfair Display"/>
              </a:defRPr>
            </a:lvl1pPr>
            <a:lvl2pPr lvl="1" algn="ctr">
              <a:spcBef>
                <a:spcPts val="0"/>
              </a:spcBef>
              <a:spcAft>
                <a:spcPts val="0"/>
              </a:spcAft>
              <a:buSzPts val="600"/>
              <a:buNone/>
              <a:defRPr/>
            </a:lvl2pPr>
            <a:lvl3pPr lvl="2" algn="ctr">
              <a:spcBef>
                <a:spcPts val="0"/>
              </a:spcBef>
              <a:spcAft>
                <a:spcPts val="0"/>
              </a:spcAft>
              <a:buSzPts val="600"/>
              <a:buNone/>
              <a:defRPr/>
            </a:lvl3pPr>
            <a:lvl4pPr lvl="3" algn="ctr">
              <a:spcBef>
                <a:spcPts val="0"/>
              </a:spcBef>
              <a:spcAft>
                <a:spcPts val="0"/>
              </a:spcAft>
              <a:buSzPts val="600"/>
              <a:buNone/>
              <a:defRPr/>
            </a:lvl4pPr>
            <a:lvl5pPr lvl="4" algn="ctr">
              <a:spcBef>
                <a:spcPts val="0"/>
              </a:spcBef>
              <a:spcAft>
                <a:spcPts val="0"/>
              </a:spcAft>
              <a:buSzPts val="600"/>
              <a:buNone/>
              <a:defRPr/>
            </a:lvl5pPr>
            <a:lvl6pPr lvl="5" algn="ctr">
              <a:spcBef>
                <a:spcPts val="0"/>
              </a:spcBef>
              <a:spcAft>
                <a:spcPts val="0"/>
              </a:spcAft>
              <a:buSzPts val="600"/>
              <a:buNone/>
              <a:defRPr/>
            </a:lvl6pPr>
            <a:lvl7pPr lvl="6" algn="ctr">
              <a:spcBef>
                <a:spcPts val="0"/>
              </a:spcBef>
              <a:spcAft>
                <a:spcPts val="0"/>
              </a:spcAft>
              <a:buSzPts val="600"/>
              <a:buNone/>
              <a:defRPr/>
            </a:lvl7pPr>
            <a:lvl8pPr lvl="7" algn="ctr">
              <a:spcBef>
                <a:spcPts val="0"/>
              </a:spcBef>
              <a:spcAft>
                <a:spcPts val="0"/>
              </a:spcAft>
              <a:buSzPts val="600"/>
              <a:buNone/>
              <a:defRPr/>
            </a:lvl8pPr>
            <a:lvl9pPr lvl="8" algn="ctr">
              <a:spcBef>
                <a:spcPts val="0"/>
              </a:spcBef>
              <a:spcAft>
                <a:spcPts val="0"/>
              </a:spcAft>
              <a:buSzPts val="600"/>
              <a:buNone/>
              <a:defRPr/>
            </a:lvl9pPr>
          </a:lstStyle>
          <a:p/>
        </p:txBody>
      </p:sp>
      <p:sp>
        <p:nvSpPr>
          <p:cNvPr id="76" name="Google Shape;76;p17"/>
          <p:cNvSpPr txBox="1"/>
          <p:nvPr>
            <p:ph idx="1" type="body"/>
          </p:nvPr>
        </p:nvSpPr>
        <p:spPr>
          <a:xfrm>
            <a:off x="1249141" y="1188406"/>
            <a:ext cx="6645718" cy="1033176"/>
          </a:xfrm>
          <a:prstGeom prst="rect">
            <a:avLst/>
          </a:prstGeom>
          <a:noFill/>
          <a:ln>
            <a:noFill/>
          </a:ln>
        </p:spPr>
        <p:txBody>
          <a:bodyPr anchorCtr="0" anchor="t" bIns="0" lIns="0" spcFirstLastPara="1" rIns="0" wrap="square" tIns="0">
            <a:noAutofit/>
          </a:bodyPr>
          <a:lstStyle>
            <a:lvl1pPr indent="-323850" lvl="0" marL="457200" algn="l">
              <a:spcBef>
                <a:spcPts val="300"/>
              </a:spcBef>
              <a:spcAft>
                <a:spcPts val="0"/>
              </a:spcAft>
              <a:buClr>
                <a:schemeClr val="dk1"/>
              </a:buClr>
              <a:buSzPts val="1500"/>
              <a:buFont typeface="Calibri"/>
              <a:buChar char="•"/>
              <a:defRPr b="0" i="0">
                <a:solidFill>
                  <a:schemeClr val="dk1"/>
                </a:solidFill>
              </a:defRPr>
            </a:lvl1pPr>
            <a:lvl2pPr indent="-279400" lvl="1" marL="914400" algn="l">
              <a:spcBef>
                <a:spcPts val="200"/>
              </a:spcBef>
              <a:spcAft>
                <a:spcPts val="0"/>
              </a:spcAft>
              <a:buClr>
                <a:schemeClr val="dk1"/>
              </a:buClr>
              <a:buSzPts val="800"/>
              <a:buChar char="–"/>
              <a:defRPr/>
            </a:lvl2pPr>
            <a:lvl3pPr indent="-279400" lvl="2" marL="1371600" algn="l">
              <a:spcBef>
                <a:spcPts val="200"/>
              </a:spcBef>
              <a:spcAft>
                <a:spcPts val="0"/>
              </a:spcAft>
              <a:buClr>
                <a:schemeClr val="dk1"/>
              </a:buClr>
              <a:buSzPts val="800"/>
              <a:buChar char="•"/>
              <a:defRPr/>
            </a:lvl3pPr>
            <a:lvl4pPr indent="-279400" lvl="3" marL="1828800" algn="l">
              <a:spcBef>
                <a:spcPts val="200"/>
              </a:spcBef>
              <a:spcAft>
                <a:spcPts val="0"/>
              </a:spcAft>
              <a:buClr>
                <a:schemeClr val="dk1"/>
              </a:buClr>
              <a:buSzPts val="800"/>
              <a:buChar char="–"/>
              <a:defRPr/>
            </a:lvl4pPr>
            <a:lvl5pPr indent="-279400" lvl="4" marL="2286000" algn="l">
              <a:spcBef>
                <a:spcPts val="200"/>
              </a:spcBef>
              <a:spcAft>
                <a:spcPts val="0"/>
              </a:spcAft>
              <a:buClr>
                <a:schemeClr val="dk1"/>
              </a:buClr>
              <a:buSzPts val="800"/>
              <a:buChar char="»"/>
              <a:defRPr/>
            </a:lvl5pPr>
            <a:lvl6pPr indent="-228600" lvl="5" marL="2743200" algn="l">
              <a:spcBef>
                <a:spcPts val="0"/>
              </a:spcBef>
              <a:spcAft>
                <a:spcPts val="0"/>
              </a:spcAft>
              <a:buSzPts val="600"/>
              <a:buNone/>
              <a:defRPr/>
            </a:lvl6pPr>
            <a:lvl7pPr indent="-228600" lvl="6" marL="3200400" algn="l">
              <a:spcBef>
                <a:spcPts val="0"/>
              </a:spcBef>
              <a:spcAft>
                <a:spcPts val="0"/>
              </a:spcAft>
              <a:buSzPts val="600"/>
              <a:buNone/>
              <a:defRPr/>
            </a:lvl7pPr>
            <a:lvl8pPr indent="-228600" lvl="7" marL="3657600" algn="l">
              <a:spcBef>
                <a:spcPts val="0"/>
              </a:spcBef>
              <a:spcAft>
                <a:spcPts val="0"/>
              </a:spcAft>
              <a:buSzPts val="600"/>
              <a:buNone/>
              <a:defRPr/>
            </a:lvl8pPr>
            <a:lvl9pPr indent="-228600" lvl="8" marL="4114800" algn="l">
              <a:spcBef>
                <a:spcPts val="0"/>
              </a:spcBef>
              <a:spcAft>
                <a:spcPts val="0"/>
              </a:spcAft>
              <a:buSzPts val="600"/>
              <a:buNone/>
              <a:defRPr/>
            </a:lvl9pPr>
          </a:lstStyle>
          <a:p/>
        </p:txBody>
      </p:sp>
      <p:sp>
        <p:nvSpPr>
          <p:cNvPr id="77" name="Google Shape;77;p17"/>
          <p:cNvSpPr txBox="1"/>
          <p:nvPr>
            <p:ph idx="10" type="dt"/>
          </p:nvPr>
        </p:nvSpPr>
        <p:spPr>
          <a:xfrm>
            <a:off x="457055" y="4783224"/>
            <a:ext cx="2103322" cy="25775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78" name="Google Shape;78;p17"/>
          <p:cNvSpPr txBox="1"/>
          <p:nvPr>
            <p:ph idx="12" type="sldNum"/>
          </p:nvPr>
        </p:nvSpPr>
        <p:spPr>
          <a:xfrm>
            <a:off x="6583622" y="4783224"/>
            <a:ext cx="2103322" cy="257752"/>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269" y="185553"/>
            <a:ext cx="8615462" cy="220209"/>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1pPr>
            <a:lvl2pPr lvl="1"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2pPr>
            <a:lvl3pPr lvl="2"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3pPr>
            <a:lvl4pPr lvl="3"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4pPr>
            <a:lvl5pPr lvl="4"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5pPr>
            <a:lvl6pPr lvl="5"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6pPr>
            <a:lvl7pPr lvl="6"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7pPr>
            <a:lvl8pPr lvl="7"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8pPr>
            <a:lvl9pPr lvl="8"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9pPr>
          </a:lstStyle>
          <a:p/>
        </p:txBody>
      </p:sp>
      <p:sp>
        <p:nvSpPr>
          <p:cNvPr id="52" name="Google Shape;52;p13"/>
          <p:cNvSpPr txBox="1"/>
          <p:nvPr>
            <p:ph idx="1" type="body"/>
          </p:nvPr>
        </p:nvSpPr>
        <p:spPr>
          <a:xfrm>
            <a:off x="1249141" y="1188406"/>
            <a:ext cx="6645718" cy="1033176"/>
          </a:xfrm>
          <a:prstGeom prst="rect">
            <a:avLst/>
          </a:prstGeom>
          <a:noFill/>
          <a:ln>
            <a:noFill/>
          </a:ln>
        </p:spPr>
        <p:txBody>
          <a:bodyPr anchorCtr="0" anchor="t" bIns="0" lIns="0" spcFirstLastPara="1" rIns="0" wrap="square" tIns="0">
            <a:noAutofit/>
          </a:bodyPr>
          <a:lstStyle>
            <a:lvl1pPr indent="-323850" lvl="0" marL="457200"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1pPr>
            <a:lvl2pPr indent="-311150" lvl="1" marL="914400" marR="0" rtl="0" algn="l">
              <a:spcBef>
                <a:spcPts val="300"/>
              </a:spcBef>
              <a:spcAft>
                <a:spcPts val="0"/>
              </a:spcAft>
              <a:buClr>
                <a:schemeClr val="dk1"/>
              </a:buClr>
              <a:buSzPts val="1300"/>
              <a:buFont typeface="Calibri"/>
              <a:buChar char="–"/>
              <a:defRPr b="0" i="0" sz="1300" u="none" cap="none" strike="noStrike">
                <a:solidFill>
                  <a:schemeClr val="dk1"/>
                </a:solidFill>
                <a:latin typeface="Calibri"/>
                <a:ea typeface="Calibri"/>
                <a:cs typeface="Calibri"/>
                <a:sym typeface="Calibri"/>
              </a:defRPr>
            </a:lvl2pPr>
            <a:lvl3pPr indent="-298450" lvl="2" marL="1371600" marR="0" rtl="0" algn="l">
              <a:spcBef>
                <a:spcPts val="200"/>
              </a:spcBef>
              <a:spcAft>
                <a:spcPts val="0"/>
              </a:spcAft>
              <a:buClr>
                <a:schemeClr val="dk1"/>
              </a:buClr>
              <a:buSzPts val="1100"/>
              <a:buFont typeface="Calibri"/>
              <a:buChar char="•"/>
              <a:defRPr b="0" i="0" sz="1100" u="none" cap="none" strike="noStrike">
                <a:solidFill>
                  <a:schemeClr val="dk1"/>
                </a:solidFill>
                <a:latin typeface="Calibri"/>
                <a:ea typeface="Calibri"/>
                <a:cs typeface="Calibri"/>
                <a:sym typeface="Calibri"/>
              </a:defRPr>
            </a:lvl3pPr>
            <a:lvl4pPr indent="-285750" lvl="3" marL="1828800" marR="0" rtl="0" algn="l">
              <a:spcBef>
                <a:spcPts val="200"/>
              </a:spcBef>
              <a:spcAft>
                <a:spcPts val="0"/>
              </a:spcAft>
              <a:buClr>
                <a:schemeClr val="dk1"/>
              </a:buClr>
              <a:buSzPts val="900"/>
              <a:buFont typeface="Calibri"/>
              <a:buChar char="–"/>
              <a:defRPr b="0" i="0" sz="900" u="none" cap="none" strike="noStrike">
                <a:solidFill>
                  <a:schemeClr val="dk1"/>
                </a:solidFill>
                <a:latin typeface="Calibri"/>
                <a:ea typeface="Calibri"/>
                <a:cs typeface="Calibri"/>
                <a:sym typeface="Calibri"/>
              </a:defRPr>
            </a:lvl4pPr>
            <a:lvl5pPr indent="-285750" lvl="4" marL="2286000" marR="0" rtl="0" algn="l">
              <a:spcBef>
                <a:spcPts val="200"/>
              </a:spcBef>
              <a:spcAft>
                <a:spcPts val="0"/>
              </a:spcAft>
              <a:buClr>
                <a:schemeClr val="dk1"/>
              </a:buClr>
              <a:buSzPts val="900"/>
              <a:buFont typeface="Calibri"/>
              <a:buChar char="»"/>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53" name="Google Shape;53;p13"/>
          <p:cNvSpPr txBox="1"/>
          <p:nvPr>
            <p:ph idx="11" type="ftr"/>
          </p:nvPr>
        </p:nvSpPr>
        <p:spPr>
          <a:xfrm>
            <a:off x="3109133" y="4783224"/>
            <a:ext cx="2925734" cy="1256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54" name="Google Shape;54;p13"/>
          <p:cNvSpPr txBox="1"/>
          <p:nvPr>
            <p:ph idx="10" type="dt"/>
          </p:nvPr>
        </p:nvSpPr>
        <p:spPr>
          <a:xfrm>
            <a:off x="457055" y="4783224"/>
            <a:ext cx="2103322" cy="25775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600"/>
              <a:buNone/>
              <a:defRPr b="0" i="0" sz="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83622" y="4783224"/>
            <a:ext cx="2103322" cy="257752"/>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800"/>
              <a:buFont typeface="Calibri"/>
              <a:buNone/>
              <a:defRPr b="0" i="0" sz="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5"/>
          <p:cNvSpPr txBox="1"/>
          <p:nvPr/>
        </p:nvSpPr>
        <p:spPr>
          <a:xfrm>
            <a:off x="457055" y="137179"/>
            <a:ext cx="322755" cy="32273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2" name="Google Shape;62;p15"/>
          <p:cNvSpPr txBox="1"/>
          <p:nvPr/>
        </p:nvSpPr>
        <p:spPr>
          <a:xfrm>
            <a:off x="828910" y="205047"/>
            <a:ext cx="623848" cy="223819"/>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 </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a:t>
            </a:r>
            <a:endParaRPr sz="600"/>
          </a:p>
        </p:txBody>
      </p:sp>
      <p:sp>
        <p:nvSpPr>
          <p:cNvPr id="63" name="Google Shape;63;p15"/>
          <p:cNvSpPr/>
          <p:nvPr/>
        </p:nvSpPr>
        <p:spPr>
          <a:xfrm>
            <a:off x="458499"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4" name="Google Shape;64;p15"/>
          <p:cNvSpPr txBox="1"/>
          <p:nvPr/>
        </p:nvSpPr>
        <p:spPr>
          <a:xfrm>
            <a:off x="7206027" y="185553"/>
            <a:ext cx="1673704" cy="210101"/>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2"/>
              </a:buClr>
              <a:buSzPts val="1400"/>
              <a:buFont typeface="Playfair Display"/>
              <a:buNone/>
            </a:pPr>
            <a:r>
              <a:rPr b="0" i="0" lang="en" sz="1400" u="none">
                <a:solidFill>
                  <a:schemeClr val="dk2"/>
                </a:solidFill>
                <a:latin typeface="Playfair Display"/>
                <a:ea typeface="Playfair Display"/>
                <a:cs typeface="Playfair Display"/>
                <a:sym typeface="Playfair Display"/>
              </a:rPr>
              <a:t>Go, change the world</a:t>
            </a:r>
            <a:endParaRPr sz="600"/>
          </a:p>
        </p:txBody>
      </p:sp>
      <p:sp>
        <p:nvSpPr>
          <p:cNvPr id="65" name="Google Shape;65;p15"/>
          <p:cNvSpPr txBox="1"/>
          <p:nvPr>
            <p:ph type="title"/>
          </p:nvPr>
        </p:nvSpPr>
        <p:spPr>
          <a:xfrm>
            <a:off x="264269" y="185553"/>
            <a:ext cx="8615462" cy="220209"/>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1pPr>
            <a:lvl2pPr lvl="1"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2pPr>
            <a:lvl3pPr lvl="2"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3pPr>
            <a:lvl4pPr lvl="3"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4pPr>
            <a:lvl5pPr lvl="4" marR="0" rtl="0" algn="ctr">
              <a:spcBef>
                <a:spcPts val="0"/>
              </a:spcBef>
              <a:spcAft>
                <a:spcPts val="0"/>
              </a:spcAft>
              <a:buSzPts val="600"/>
              <a:buNone/>
              <a:defRPr b="0" i="0" sz="2000" u="none" cap="none" strike="noStrike">
                <a:solidFill>
                  <a:schemeClr val="dk2"/>
                </a:solidFill>
                <a:latin typeface="Calibri"/>
                <a:ea typeface="Calibri"/>
                <a:cs typeface="Calibri"/>
                <a:sym typeface="Calibri"/>
              </a:defRPr>
            </a:lvl5pPr>
            <a:lvl6pPr lvl="5"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6pPr>
            <a:lvl7pPr lvl="6"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7pPr>
            <a:lvl8pPr lvl="7"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8pPr>
            <a:lvl9pPr lvl="8"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9pPr>
          </a:lstStyle>
          <a:p/>
        </p:txBody>
      </p:sp>
      <p:sp>
        <p:nvSpPr>
          <p:cNvPr id="66" name="Google Shape;66;p15"/>
          <p:cNvSpPr txBox="1"/>
          <p:nvPr>
            <p:ph idx="1" type="body"/>
          </p:nvPr>
        </p:nvSpPr>
        <p:spPr>
          <a:xfrm>
            <a:off x="1249141" y="1188406"/>
            <a:ext cx="6645718" cy="1033176"/>
          </a:xfrm>
          <a:prstGeom prst="rect">
            <a:avLst/>
          </a:prstGeom>
          <a:noFill/>
          <a:ln>
            <a:noFill/>
          </a:ln>
        </p:spPr>
        <p:txBody>
          <a:bodyPr anchorCtr="0" anchor="t" bIns="0" lIns="0" spcFirstLastPara="1" rIns="0" wrap="square" tIns="0">
            <a:noAutofit/>
          </a:bodyPr>
          <a:lstStyle>
            <a:lvl1pPr indent="-323850" lvl="0" marL="457200" marR="0" rtl="0" algn="l">
              <a:spcBef>
                <a:spcPts val="300"/>
              </a:spcBef>
              <a:spcAft>
                <a:spcPts val="0"/>
              </a:spcAft>
              <a:buClr>
                <a:schemeClr val="dk1"/>
              </a:buClr>
              <a:buSzPts val="1500"/>
              <a:buFont typeface="Calibri"/>
              <a:buChar char="•"/>
              <a:defRPr b="0" i="0" sz="1500" u="none" cap="none" strike="noStrike">
                <a:solidFill>
                  <a:schemeClr val="dk1"/>
                </a:solidFill>
                <a:latin typeface="Calibri"/>
                <a:ea typeface="Calibri"/>
                <a:cs typeface="Calibri"/>
                <a:sym typeface="Calibri"/>
              </a:defRPr>
            </a:lvl1pPr>
            <a:lvl2pPr indent="-311150" lvl="1" marL="914400" marR="0" rtl="0" algn="l">
              <a:spcBef>
                <a:spcPts val="300"/>
              </a:spcBef>
              <a:spcAft>
                <a:spcPts val="0"/>
              </a:spcAft>
              <a:buClr>
                <a:schemeClr val="dk1"/>
              </a:buClr>
              <a:buSzPts val="1300"/>
              <a:buFont typeface="Calibri"/>
              <a:buChar char="–"/>
              <a:defRPr b="0" i="0" sz="1300" u="none" cap="none" strike="noStrike">
                <a:solidFill>
                  <a:schemeClr val="dk1"/>
                </a:solidFill>
                <a:latin typeface="Calibri"/>
                <a:ea typeface="Calibri"/>
                <a:cs typeface="Calibri"/>
                <a:sym typeface="Calibri"/>
              </a:defRPr>
            </a:lvl2pPr>
            <a:lvl3pPr indent="-298450" lvl="2" marL="1371600" marR="0" rtl="0" algn="l">
              <a:spcBef>
                <a:spcPts val="200"/>
              </a:spcBef>
              <a:spcAft>
                <a:spcPts val="0"/>
              </a:spcAft>
              <a:buClr>
                <a:schemeClr val="dk1"/>
              </a:buClr>
              <a:buSzPts val="1100"/>
              <a:buFont typeface="Calibri"/>
              <a:buChar char="•"/>
              <a:defRPr b="0" i="0" sz="1100" u="none" cap="none" strike="noStrike">
                <a:solidFill>
                  <a:schemeClr val="dk1"/>
                </a:solidFill>
                <a:latin typeface="Calibri"/>
                <a:ea typeface="Calibri"/>
                <a:cs typeface="Calibri"/>
                <a:sym typeface="Calibri"/>
              </a:defRPr>
            </a:lvl3pPr>
            <a:lvl4pPr indent="-285750" lvl="3" marL="1828800" marR="0" rtl="0" algn="l">
              <a:spcBef>
                <a:spcPts val="200"/>
              </a:spcBef>
              <a:spcAft>
                <a:spcPts val="0"/>
              </a:spcAft>
              <a:buClr>
                <a:schemeClr val="dk1"/>
              </a:buClr>
              <a:buSzPts val="900"/>
              <a:buFont typeface="Calibri"/>
              <a:buChar char="–"/>
              <a:defRPr b="0" i="0" sz="900" u="none" cap="none" strike="noStrike">
                <a:solidFill>
                  <a:schemeClr val="dk1"/>
                </a:solidFill>
                <a:latin typeface="Calibri"/>
                <a:ea typeface="Calibri"/>
                <a:cs typeface="Calibri"/>
                <a:sym typeface="Calibri"/>
              </a:defRPr>
            </a:lvl4pPr>
            <a:lvl5pPr indent="-285750" lvl="4" marL="2286000" marR="0" rtl="0" algn="l">
              <a:spcBef>
                <a:spcPts val="200"/>
              </a:spcBef>
              <a:spcAft>
                <a:spcPts val="0"/>
              </a:spcAft>
              <a:buClr>
                <a:schemeClr val="dk1"/>
              </a:buClr>
              <a:buSzPts val="900"/>
              <a:buFont typeface="Calibri"/>
              <a:buChar char="»"/>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67" name="Google Shape;67;p15"/>
          <p:cNvSpPr txBox="1"/>
          <p:nvPr>
            <p:ph idx="10" type="dt"/>
          </p:nvPr>
        </p:nvSpPr>
        <p:spPr>
          <a:xfrm>
            <a:off x="457055" y="4783224"/>
            <a:ext cx="2103322" cy="25775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600"/>
              <a:buNone/>
              <a:defRPr b="0" i="0" sz="8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68" name="Google Shape;68;p15"/>
          <p:cNvSpPr txBox="1"/>
          <p:nvPr>
            <p:ph idx="12" type="sldNum"/>
          </p:nvPr>
        </p:nvSpPr>
        <p:spPr>
          <a:xfrm>
            <a:off x="6583622" y="4783224"/>
            <a:ext cx="2103322" cy="257752"/>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8"/>
          <p:cNvSpPr txBox="1"/>
          <p:nvPr/>
        </p:nvSpPr>
        <p:spPr>
          <a:xfrm>
            <a:off x="0" y="0"/>
            <a:ext cx="9144000" cy="5143500"/>
          </a:xfrm>
          <a:prstGeom prst="rect">
            <a:avLst/>
          </a:prstGeom>
          <a:solidFill>
            <a:schemeClr val="lt1">
              <a:alpha val="98430"/>
            </a:schemeClr>
          </a:solidFill>
          <a:ln cap="flat" cmpd="sng" w="38100">
            <a:solidFill>
              <a:srgbClr val="005893"/>
            </a:solidFill>
            <a:prstDash val="solid"/>
            <a:miter lim="800000"/>
            <a:headEnd len="sm" w="sm" type="none"/>
            <a:tailEnd len="sm" w="sm" type="none"/>
          </a:ln>
        </p:spPr>
        <p:txBody>
          <a:bodyPr anchorCtr="0" anchor="ctr" bIns="20775" lIns="41575" spcFirstLastPara="1" rIns="41575" wrap="square" tIns="20775">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4" name="Google Shape;84;p18"/>
          <p:cNvSpPr txBox="1"/>
          <p:nvPr/>
        </p:nvSpPr>
        <p:spPr>
          <a:xfrm>
            <a:off x="1601366" y="1561770"/>
            <a:ext cx="7278300" cy="1962300"/>
          </a:xfrm>
          <a:prstGeom prst="rect">
            <a:avLst/>
          </a:prstGeom>
          <a:noFill/>
          <a:ln>
            <a:noFill/>
          </a:ln>
        </p:spPr>
        <p:txBody>
          <a:bodyPr anchorCtr="0" anchor="t" bIns="0" lIns="0" spcFirstLastPara="1" rIns="0" wrap="square" tIns="5200">
            <a:noAutofit/>
          </a:bodyPr>
          <a:lstStyle/>
          <a:p>
            <a:pPr indent="0" lvl="0" marL="12700" rtl="0" algn="ctr">
              <a:spcBef>
                <a:spcPts val="0"/>
              </a:spcBef>
              <a:spcAft>
                <a:spcPts val="0"/>
              </a:spcAft>
              <a:buClr>
                <a:schemeClr val="dk1"/>
              </a:buClr>
              <a:buSzPts val="7900"/>
              <a:buFont typeface="Arial"/>
              <a:buNone/>
            </a:pPr>
            <a:r>
              <a:rPr lang="en" sz="3000">
                <a:solidFill>
                  <a:srgbClr val="005893"/>
                </a:solidFill>
                <a:latin typeface="Playfair Display"/>
                <a:ea typeface="Playfair Display"/>
                <a:cs typeface="Playfair Display"/>
                <a:sym typeface="Playfair Display"/>
              </a:rPr>
              <a:t>Parallel Architecture and Distributed Programming</a:t>
            </a:r>
            <a:endParaRPr sz="3000">
              <a:solidFill>
                <a:srgbClr val="005893"/>
              </a:solidFill>
              <a:latin typeface="Playfair Display"/>
              <a:ea typeface="Playfair Display"/>
              <a:cs typeface="Playfair Display"/>
              <a:sym typeface="Playfair Display"/>
            </a:endParaRPr>
          </a:p>
          <a:p>
            <a:pPr indent="0" lvl="0" marL="12700" rtl="0" algn="ctr">
              <a:spcBef>
                <a:spcPts val="88"/>
              </a:spcBef>
              <a:spcAft>
                <a:spcPts val="0"/>
              </a:spcAft>
              <a:buClr>
                <a:schemeClr val="dk1"/>
              </a:buClr>
              <a:buSzPts val="6600"/>
              <a:buFont typeface="Arial"/>
              <a:buNone/>
            </a:pPr>
            <a:r>
              <a:rPr lang="en" sz="3000">
                <a:solidFill>
                  <a:srgbClr val="974806"/>
                </a:solidFill>
                <a:latin typeface="Playfair Display"/>
                <a:ea typeface="Playfair Display"/>
                <a:cs typeface="Playfair Display"/>
                <a:sym typeface="Playfair Display"/>
              </a:rPr>
              <a:t>Department of CSE</a:t>
            </a:r>
            <a:endParaRPr sz="3000">
              <a:solidFill>
                <a:schemeClr val="dk1"/>
              </a:solidFill>
            </a:endParaRPr>
          </a:p>
          <a:p>
            <a:pPr indent="444500" lvl="0" marL="2298700" rtl="0" algn="l">
              <a:spcBef>
                <a:spcPts val="88"/>
              </a:spcBef>
              <a:spcAft>
                <a:spcPts val="0"/>
              </a:spcAft>
              <a:buClr>
                <a:schemeClr val="dk1"/>
              </a:buClr>
              <a:buSzPts val="7200"/>
              <a:buFont typeface="Arial"/>
              <a:buNone/>
            </a:pPr>
            <a:r>
              <a:rPr lang="en" sz="3000">
                <a:solidFill>
                  <a:srgbClr val="4F6128"/>
                </a:solidFill>
                <a:latin typeface="Playfair Display"/>
                <a:ea typeface="Playfair Display"/>
                <a:cs typeface="Playfair Display"/>
                <a:sym typeface="Playfair Display"/>
              </a:rPr>
              <a:t>Self Study</a:t>
            </a:r>
            <a:endParaRPr b="1" sz="3000">
              <a:solidFill>
                <a:srgbClr val="005893"/>
              </a:solidFill>
              <a:latin typeface="Helvetica Neue"/>
              <a:ea typeface="Helvetica Neue"/>
              <a:cs typeface="Helvetica Neue"/>
              <a:sym typeface="Helvetica Neue"/>
            </a:endParaRPr>
          </a:p>
        </p:txBody>
      </p:sp>
      <p:sp>
        <p:nvSpPr>
          <p:cNvPr id="85" name="Google Shape;85;p18"/>
          <p:cNvSpPr/>
          <p:nvPr/>
        </p:nvSpPr>
        <p:spPr>
          <a:xfrm>
            <a:off x="-2900" y="7225"/>
            <a:ext cx="3885563" cy="2811199"/>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6" name="Google Shape;86;p18"/>
          <p:cNvSpPr txBox="1"/>
          <p:nvPr/>
        </p:nvSpPr>
        <p:spPr>
          <a:xfrm>
            <a:off x="214448" y="189163"/>
            <a:ext cx="839740" cy="8375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7" name="Google Shape;87;p18"/>
          <p:cNvSpPr txBox="1"/>
          <p:nvPr/>
        </p:nvSpPr>
        <p:spPr>
          <a:xfrm>
            <a:off x="2548825" y="607921"/>
            <a:ext cx="66428" cy="6714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8" name="Google Shape;88;p18"/>
          <p:cNvSpPr txBox="1"/>
          <p:nvPr/>
        </p:nvSpPr>
        <p:spPr>
          <a:xfrm>
            <a:off x="1140834" y="327786"/>
            <a:ext cx="1732912" cy="560269"/>
          </a:xfrm>
          <a:prstGeom prst="rect">
            <a:avLst/>
          </a:prstGeom>
          <a:noFill/>
          <a:ln>
            <a:noFill/>
          </a:ln>
        </p:spPr>
        <p:txBody>
          <a:bodyPr anchorCtr="0" anchor="t" bIns="0" lIns="0" spcFirstLastPara="1" rIns="0" wrap="square" tIns="6050">
            <a:noAutofit/>
          </a:bodyPr>
          <a:lstStyle/>
          <a:p>
            <a:pPr indent="0" lvl="0" marL="0" marR="0" rtl="0" algn="l">
              <a:lnSpc>
                <a:spcPct val="111904"/>
              </a:lnSpc>
              <a:spcBef>
                <a:spcPts val="0"/>
              </a:spcBef>
              <a:spcAft>
                <a:spcPts val="0"/>
              </a:spcAft>
              <a:buClr>
                <a:srgbClr val="FFFFFF"/>
              </a:buClr>
              <a:buSzPts val="1900"/>
              <a:buFont typeface="Helvetica Neue"/>
              <a:buNone/>
            </a:pPr>
            <a:r>
              <a:rPr b="1" i="0" lang="en" sz="1900" u="none">
                <a:solidFill>
                  <a:srgbClr val="FFFFFF"/>
                </a:solidFill>
                <a:latin typeface="Helvetica Neue"/>
                <a:ea typeface="Helvetica Neue"/>
                <a:cs typeface="Helvetica Neue"/>
                <a:sym typeface="Helvetica Neue"/>
              </a:rPr>
              <a:t>RV College of </a:t>
            </a:r>
            <a:endParaRPr sz="600"/>
          </a:p>
          <a:p>
            <a:pPr indent="0" lvl="0" marL="0" marR="0" rtl="0" algn="l">
              <a:lnSpc>
                <a:spcPct val="111904"/>
              </a:lnSpc>
              <a:spcBef>
                <a:spcPts val="0"/>
              </a:spcBef>
              <a:spcAft>
                <a:spcPts val="0"/>
              </a:spcAft>
              <a:buClr>
                <a:srgbClr val="FFFFFF"/>
              </a:buClr>
              <a:buSzPts val="1900"/>
              <a:buFont typeface="Helvetica Neue"/>
              <a:buNone/>
            </a:pPr>
            <a:r>
              <a:rPr b="1" i="0" lang="en" sz="1900" u="none">
                <a:solidFill>
                  <a:srgbClr val="FFFFFF"/>
                </a:solidFill>
                <a:latin typeface="Helvetica Neue"/>
                <a:ea typeface="Helvetica Neue"/>
                <a:cs typeface="Helvetica Neue"/>
                <a:sym typeface="Helvetica Neue"/>
              </a:rPr>
              <a:t>Engineering</a:t>
            </a:r>
            <a:endParaRPr sz="600"/>
          </a:p>
        </p:txBody>
      </p:sp>
      <p:sp>
        <p:nvSpPr>
          <p:cNvPr id="89" name="Google Shape;89;p18"/>
          <p:cNvSpPr txBox="1"/>
          <p:nvPr/>
        </p:nvSpPr>
        <p:spPr>
          <a:xfrm>
            <a:off x="6963074" y="185550"/>
            <a:ext cx="1916700" cy="220200"/>
          </a:xfrm>
          <a:prstGeom prst="rect">
            <a:avLst/>
          </a:prstGeom>
          <a:noFill/>
          <a:ln>
            <a:noFill/>
          </a:ln>
        </p:spPr>
        <p:txBody>
          <a:bodyPr anchorCtr="0" anchor="t" bIns="0" lIns="0" spcFirstLastPara="1" rIns="0" wrap="square" tIns="5775">
            <a:noAutofit/>
          </a:bodyPr>
          <a:lstStyle/>
          <a:p>
            <a:pPr indent="0" lvl="0" marL="0" marR="0" rtl="0" algn="l">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90" name="Google Shape;90;p18"/>
          <p:cNvSpPr txBox="1"/>
          <p:nvPr/>
        </p:nvSpPr>
        <p:spPr>
          <a:xfrm>
            <a:off x="6422675" y="4197800"/>
            <a:ext cx="2457000" cy="501900"/>
          </a:xfrm>
          <a:prstGeom prst="rect">
            <a:avLst/>
          </a:prstGeom>
          <a:solidFill>
            <a:schemeClr val="lt1">
              <a:alpha val="984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1C4587"/>
                </a:solidFill>
                <a:latin typeface="Montserrat Medium"/>
                <a:ea typeface="Montserrat Medium"/>
                <a:cs typeface="Montserrat Medium"/>
                <a:sym typeface="Montserrat Medium"/>
              </a:rPr>
              <a:t>Pratheeksha P</a:t>
            </a:r>
            <a:endParaRPr sz="1700">
              <a:solidFill>
                <a:srgbClr val="1C4587"/>
              </a:solidFill>
              <a:latin typeface="Montserrat Medium"/>
              <a:ea typeface="Montserrat Medium"/>
              <a:cs typeface="Montserrat Medium"/>
              <a:sym typeface="Montserrat Medium"/>
            </a:endParaRPr>
          </a:p>
          <a:p>
            <a:pPr indent="0" lvl="0" marL="0" rtl="0" algn="l">
              <a:spcBef>
                <a:spcPts val="0"/>
              </a:spcBef>
              <a:spcAft>
                <a:spcPts val="0"/>
              </a:spcAft>
              <a:buNone/>
            </a:pPr>
            <a:r>
              <a:rPr lang="en" sz="1700">
                <a:solidFill>
                  <a:srgbClr val="1C4587"/>
                </a:solidFill>
                <a:latin typeface="Montserrat Medium"/>
                <a:ea typeface="Montserrat Medium"/>
                <a:cs typeface="Montserrat Medium"/>
                <a:sym typeface="Montserrat Medium"/>
              </a:rPr>
              <a:t>1RV17CS112</a:t>
            </a:r>
            <a:endParaRPr sz="1700">
              <a:solidFill>
                <a:srgbClr val="1C4587"/>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9" name="Shape 189"/>
        <p:cNvGrpSpPr/>
        <p:nvPr/>
      </p:nvGrpSpPr>
      <p:grpSpPr>
        <a:xfrm>
          <a:off x="0" y="0"/>
          <a:ext cx="0" cy="0"/>
          <a:chOff x="0" y="0"/>
          <a:chExt cx="0" cy="0"/>
        </a:xfrm>
      </p:grpSpPr>
      <p:sp>
        <p:nvSpPr>
          <p:cNvPr id="190" name="Google Shape;190;p27"/>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91" name="Google Shape;191;p27"/>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92" name="Google Shape;192;p27"/>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93" name="Google Shape;193;p27"/>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94" name="Google Shape;194;p27"/>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95" name="Google Shape;195;p27"/>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196" name="Google Shape;196;p27"/>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7" name="Google Shape;197;p27"/>
          <p:cNvSpPr txBox="1"/>
          <p:nvPr/>
        </p:nvSpPr>
        <p:spPr>
          <a:xfrm>
            <a:off x="746975" y="854375"/>
            <a:ext cx="4038900" cy="3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MASTER-ONLY</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All MPI calls are made by the OpenMP master thread and outside of parallel regions.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requires the MPI_THREAD_FUNNELED level of thread support, since other threads will be executing, but not calling MPI.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It is implemented by identifying the most time consuming loops and using parallel constructs to multithread them.</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Threads other than the master are necessarily idle during MPI calls, and cannot do any useful computation.</a:t>
            </a:r>
            <a:endParaRPr>
              <a:latin typeface="Calibri"/>
              <a:ea typeface="Calibri"/>
              <a:cs typeface="Calibri"/>
              <a:sym typeface="Calibri"/>
            </a:endParaRPr>
          </a:p>
        </p:txBody>
      </p:sp>
      <p:sp>
        <p:nvSpPr>
          <p:cNvPr id="198" name="Google Shape;198;p27"/>
          <p:cNvSpPr txBox="1"/>
          <p:nvPr/>
        </p:nvSpPr>
        <p:spPr>
          <a:xfrm>
            <a:off x="5372675" y="1234100"/>
            <a:ext cx="2744400" cy="2476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#pragma omp parallel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work…</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ierror=MPI_Send(…);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parallel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work…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sp>
        <p:nvSpPr>
          <p:cNvPr id="203" name="Google Shape;203;p28"/>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04" name="Google Shape;204;p28"/>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05" name="Google Shape;205;p28"/>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06" name="Google Shape;206;p28"/>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07" name="Google Shape;207;p28"/>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08" name="Google Shape;208;p28"/>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09" name="Google Shape;209;p28"/>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p28"/>
          <p:cNvSpPr txBox="1"/>
          <p:nvPr/>
        </p:nvSpPr>
        <p:spPr>
          <a:xfrm>
            <a:off x="746975" y="854375"/>
            <a:ext cx="3590100" cy="29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FUNNELED</a:t>
            </a:r>
            <a:endParaRPr b="1" sz="16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 Funneled style, all MPI calls are made by the OpenMP master thread, but this may include calls from inside OpenMP parallel regions.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It is easy to synchronize threads.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It possible for other threads to do useful computation while the master thread is executing MPI calls.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1" name="Google Shape;211;p28"/>
          <p:cNvSpPr txBox="1"/>
          <p:nvPr/>
        </p:nvSpPr>
        <p:spPr>
          <a:xfrm>
            <a:off x="4865425" y="1346275"/>
            <a:ext cx="3450000" cy="2571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#pragma omp parallel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work </a:t>
            </a:r>
            <a:endParaRPr>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#pragma omp barrier</a:t>
            </a:r>
            <a:endParaRPr>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#pragma omp master </a:t>
            </a:r>
            <a:endParaRPr>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914400" rtl="0" algn="l">
              <a:spcBef>
                <a:spcPts val="0"/>
              </a:spcBef>
              <a:spcAft>
                <a:spcPts val="0"/>
              </a:spcAft>
              <a:buNone/>
            </a:pPr>
            <a:r>
              <a:rPr lang="en">
                <a:latin typeface="Courier New"/>
                <a:ea typeface="Courier New"/>
                <a:cs typeface="Courier New"/>
                <a:sym typeface="Courier New"/>
              </a:rPr>
              <a:t>ierror=MPI_Send(…);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#pragma omp barrier</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work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9"/>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17" name="Google Shape;217;p29"/>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18" name="Google Shape;218;p29"/>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19" name="Google Shape;219;p29"/>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20" name="Google Shape;220;p29"/>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21" name="Google Shape;221;p29"/>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22" name="Google Shape;222;p29"/>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3" name="Google Shape;223;p29"/>
          <p:cNvSpPr txBox="1"/>
          <p:nvPr/>
        </p:nvSpPr>
        <p:spPr>
          <a:xfrm>
            <a:off x="746975" y="854375"/>
            <a:ext cx="4038900" cy="3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SERIALIZED</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 Serialized style, any thread inside an OpenMP parallel region can make calls to the MPI library.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threads must be synchronised in such a way that only one thread at a time may be in an MPI call.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 This style requires MPI_THREAD_SERIALIZED support.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Tags or communicators are used to distinguish between messages from (or to) different threads in the same MPI process. </a:t>
            </a:r>
            <a:endParaRPr>
              <a:latin typeface="Calibri"/>
              <a:ea typeface="Calibri"/>
              <a:cs typeface="Calibri"/>
              <a:sym typeface="Calibri"/>
            </a:endParaRPr>
          </a:p>
        </p:txBody>
      </p:sp>
      <p:sp>
        <p:nvSpPr>
          <p:cNvPr id="224" name="Google Shape;224;p29"/>
          <p:cNvSpPr txBox="1"/>
          <p:nvPr/>
        </p:nvSpPr>
        <p:spPr>
          <a:xfrm>
            <a:off x="5271025" y="1285800"/>
            <a:ext cx="3260100" cy="2571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parallel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work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#pragma omp critical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ierror=MPI_Send(…); </a:t>
            </a:r>
            <a:endParaRPr>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457200" rtl="0" algn="l">
              <a:spcBef>
                <a:spcPts val="0"/>
              </a:spcBef>
              <a:spcAft>
                <a:spcPts val="0"/>
              </a:spcAft>
              <a:buNone/>
            </a:pPr>
            <a:r>
              <a:rPr lang="en">
                <a:latin typeface="Courier New"/>
                <a:ea typeface="Courier New"/>
                <a:cs typeface="Courier New"/>
                <a:sym typeface="Courier New"/>
              </a:rPr>
              <a:t>… work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30"/>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30" name="Google Shape;230;p30"/>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31" name="Google Shape;231;p30"/>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32" name="Google Shape;232;p30"/>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33" name="Google Shape;233;p30"/>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34" name="Google Shape;234;p30"/>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35" name="Google Shape;235;p30"/>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6" name="Google Shape;236;p30"/>
          <p:cNvSpPr txBox="1"/>
          <p:nvPr/>
        </p:nvSpPr>
        <p:spPr>
          <a:xfrm>
            <a:off x="746975" y="854375"/>
            <a:ext cx="4038900" cy="37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MULTIPLE</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 Multiple style, any thread inside (or outside) a parallel region may call MPI, and there are no restrictions on how many threads may be executing MPI calls at the same time.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This requires MPI_THREAD_MULTIPLE support.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Synchronization is taken care of by the MPI library.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Compared to  Master-Only or Funneled style, the internal synchronisation overheads are high which degrades the communication performance.</a:t>
            </a:r>
            <a:endParaRPr>
              <a:latin typeface="Calibri"/>
              <a:ea typeface="Calibri"/>
              <a:cs typeface="Calibri"/>
              <a:sym typeface="Calibri"/>
            </a:endParaRPr>
          </a:p>
        </p:txBody>
      </p:sp>
      <p:sp>
        <p:nvSpPr>
          <p:cNvPr id="237" name="Google Shape;237;p30"/>
          <p:cNvSpPr txBox="1"/>
          <p:nvPr/>
        </p:nvSpPr>
        <p:spPr>
          <a:xfrm>
            <a:off x="5012125" y="1389425"/>
            <a:ext cx="3260100" cy="1976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parallel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work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ierror=MPI_Send(…);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 work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ierror=MPI_Send(…);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1" name="Shape 241"/>
        <p:cNvGrpSpPr/>
        <p:nvPr/>
      </p:nvGrpSpPr>
      <p:grpSpPr>
        <a:xfrm>
          <a:off x="0" y="0"/>
          <a:ext cx="0" cy="0"/>
          <a:chOff x="0" y="0"/>
          <a:chExt cx="0" cy="0"/>
        </a:xfrm>
      </p:grpSpPr>
      <p:sp>
        <p:nvSpPr>
          <p:cNvPr id="242" name="Google Shape;242;p31"/>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43" name="Google Shape;243;p31"/>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44" name="Google Shape;244;p31"/>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45" name="Google Shape;245;p31"/>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46" name="Google Shape;246;p31"/>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47" name="Google Shape;247;p31"/>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48" name="Google Shape;248;p31"/>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9" name="Google Shape;249;p31"/>
          <p:cNvSpPr txBox="1"/>
          <p:nvPr/>
        </p:nvSpPr>
        <p:spPr>
          <a:xfrm>
            <a:off x="746975" y="854375"/>
            <a:ext cx="4038900" cy="3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Calibri"/>
                <a:ea typeface="Calibri"/>
                <a:cs typeface="Calibri"/>
                <a:sym typeface="Calibri"/>
              </a:rPr>
              <a:t>ASYNCHRONOUS TASKS</a:t>
            </a:r>
            <a:endParaRPr b="1"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In Asynchronous Tasks style, MPI calls occur inside OpenMP dependent tasks.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idea of using OpenMP dependent tasks is to minimise the synchronisation between threads and allow the OpenMP runtime as much flexibility as possible in scheduling computation and communication.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solidFill>
                  <a:schemeClr val="dk1"/>
                </a:solidFill>
                <a:latin typeface="Calibri"/>
                <a:ea typeface="Calibri"/>
                <a:cs typeface="Calibri"/>
                <a:sym typeface="Calibri"/>
              </a:rPr>
              <a:t>Since multiple threads may make concurrent MPI calls, this is a special case of Multiple style and requires MPI_THREAD_MULTIPLE support.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50" name="Google Shape;250;p31"/>
          <p:cNvSpPr txBox="1"/>
          <p:nvPr/>
        </p:nvSpPr>
        <p:spPr>
          <a:xfrm>
            <a:off x="4943100" y="785350"/>
            <a:ext cx="3812700" cy="37281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parallel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single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task depend (out:sbuf)  { … write sbuf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more tasks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task depend (in:sbuf) depend (out:rbuf)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MPI_SendRecv(sbuf,…,rbuf,…);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more tasks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#pragma omp task depend (in:rbuf) { … use rbuf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end single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end parallel</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32"/>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56" name="Google Shape;256;p32"/>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57" name="Google Shape;257;p32"/>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58" name="Google Shape;258;p32"/>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59" name="Google Shape;259;p32"/>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60" name="Google Shape;260;p32"/>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61" name="Google Shape;261;p32"/>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62" name="Google Shape;262;p32"/>
          <p:cNvSpPr txBox="1"/>
          <p:nvPr/>
        </p:nvSpPr>
        <p:spPr>
          <a:xfrm>
            <a:off x="2490250" y="93450"/>
            <a:ext cx="3883500" cy="30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1C4587"/>
                </a:solidFill>
                <a:latin typeface="Playfair Display SemiBold"/>
                <a:ea typeface="Playfair Display SemiBold"/>
                <a:cs typeface="Playfair Display SemiBold"/>
                <a:sym typeface="Playfair Display SemiBold"/>
              </a:rPr>
              <a:t>Potential Advantages</a:t>
            </a:r>
            <a:endParaRPr sz="1800">
              <a:solidFill>
                <a:srgbClr val="1C4587"/>
              </a:solidFill>
              <a:latin typeface="Playfair Display SemiBold"/>
              <a:ea typeface="Playfair Display SemiBold"/>
              <a:cs typeface="Playfair Display SemiBold"/>
              <a:sym typeface="Playfair Display SemiBold"/>
            </a:endParaRPr>
          </a:p>
        </p:txBody>
      </p:sp>
      <p:sp>
        <p:nvSpPr>
          <p:cNvPr id="263" name="Google Shape;263;p32"/>
          <p:cNvSpPr txBox="1"/>
          <p:nvPr/>
        </p:nvSpPr>
        <p:spPr>
          <a:xfrm>
            <a:off x="876425" y="1035600"/>
            <a:ext cx="7542600" cy="343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Reducing memory requirements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Improving performance</a:t>
            </a:r>
            <a:endParaRPr>
              <a:latin typeface="Calibri"/>
              <a:ea typeface="Calibri"/>
              <a:cs typeface="Calibri"/>
              <a:sym typeface="Calibri"/>
            </a:endParaRPr>
          </a:p>
          <a:p>
            <a:pPr indent="0" lvl="0" marL="1371600" rtl="0" algn="l">
              <a:spcBef>
                <a:spcPts val="0"/>
              </a:spcBef>
              <a:spcAft>
                <a:spcPts val="0"/>
              </a:spcAft>
              <a:buNone/>
            </a:pPr>
            <a:r>
              <a:t/>
            </a:r>
            <a:endParaRPr>
              <a:latin typeface="Calibri"/>
              <a:ea typeface="Calibri"/>
              <a:cs typeface="Calibri"/>
              <a:sym typeface="Calibri"/>
            </a:endParaRPr>
          </a:p>
          <a:p>
            <a:pPr indent="0" lvl="0" marL="1371600" rtl="0" algn="l">
              <a:spcBef>
                <a:spcPts val="0"/>
              </a:spcBef>
              <a:spcAft>
                <a:spcPts val="0"/>
              </a:spcAft>
              <a:buNone/>
            </a:pPr>
            <a:r>
              <a:rPr lang="en">
                <a:latin typeface="Calibri"/>
                <a:ea typeface="Calibri"/>
                <a:cs typeface="Calibri"/>
                <a:sym typeface="Calibri"/>
              </a:rPr>
              <a:t>Exploiting additional layers of parallelism</a:t>
            </a:r>
            <a:endParaRPr>
              <a:latin typeface="Calibri"/>
              <a:ea typeface="Calibri"/>
              <a:cs typeface="Calibri"/>
              <a:sym typeface="Calibri"/>
            </a:endParaRPr>
          </a:p>
          <a:p>
            <a:pPr indent="0" lvl="0" marL="1371600" rtl="0" algn="l">
              <a:spcBef>
                <a:spcPts val="0"/>
              </a:spcBef>
              <a:spcAft>
                <a:spcPts val="0"/>
              </a:spcAft>
              <a:buNone/>
            </a:pPr>
            <a:r>
              <a:rPr lang="en">
                <a:latin typeface="Calibri"/>
                <a:ea typeface="Calibri"/>
                <a:cs typeface="Calibri"/>
                <a:sym typeface="Calibri"/>
              </a:rPr>
              <a:t>Reducing communication overheads</a:t>
            </a:r>
            <a:endParaRPr>
              <a:latin typeface="Calibri"/>
              <a:ea typeface="Calibri"/>
              <a:cs typeface="Calibri"/>
              <a:sym typeface="Calibri"/>
            </a:endParaRPr>
          </a:p>
          <a:p>
            <a:pPr indent="0" lvl="0" marL="1371600" rtl="0" algn="l">
              <a:spcBef>
                <a:spcPts val="0"/>
              </a:spcBef>
              <a:spcAft>
                <a:spcPts val="0"/>
              </a:spcAft>
              <a:buNone/>
            </a:pPr>
            <a:r>
              <a:rPr lang="en">
                <a:latin typeface="Calibri"/>
                <a:ea typeface="Calibri"/>
                <a:cs typeface="Calibri"/>
                <a:sym typeface="Calibri"/>
              </a:rPr>
              <a:t>Reducing load imbalance</a:t>
            </a:r>
            <a:endParaRPr>
              <a:latin typeface="Calibri"/>
              <a:ea typeface="Calibri"/>
              <a:cs typeface="Calibri"/>
              <a:sym typeface="Calibri"/>
            </a:endParaRPr>
          </a:p>
          <a:p>
            <a:pPr indent="0" lvl="0" marL="1371600" rtl="0" algn="l">
              <a:spcBef>
                <a:spcPts val="0"/>
              </a:spcBef>
              <a:spcAft>
                <a:spcPts val="0"/>
              </a:spcAft>
              <a:buNone/>
            </a:pPr>
            <a:r>
              <a:rPr lang="en">
                <a:latin typeface="Calibri"/>
                <a:ea typeface="Calibri"/>
                <a:cs typeface="Calibri"/>
                <a:sym typeface="Calibri"/>
              </a:rPr>
              <a:t>Reducing memory access costs</a:t>
            </a:r>
            <a:endParaRPr>
              <a:latin typeface="Calibri"/>
              <a:ea typeface="Calibri"/>
              <a:cs typeface="Calibri"/>
              <a:sym typeface="Calibri"/>
            </a:endParaRPr>
          </a:p>
        </p:txBody>
      </p:sp>
      <p:pic>
        <p:nvPicPr>
          <p:cNvPr id="264" name="Google Shape;264;p32"/>
          <p:cNvPicPr preferRelativeResize="0"/>
          <p:nvPr/>
        </p:nvPicPr>
        <p:blipFill>
          <a:blip r:embed="rId4">
            <a:alphaModFix/>
          </a:blip>
          <a:stretch>
            <a:fillRect/>
          </a:stretch>
        </p:blipFill>
        <p:spPr>
          <a:xfrm>
            <a:off x="5390250" y="2493794"/>
            <a:ext cx="3391275" cy="197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33"/>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70" name="Google Shape;270;p33"/>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71" name="Google Shape;271;p33"/>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72" name="Google Shape;272;p33"/>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73" name="Google Shape;273;p33"/>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74" name="Google Shape;274;p33"/>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75" name="Google Shape;275;p33"/>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6" name="Google Shape;276;p33"/>
          <p:cNvSpPr txBox="1"/>
          <p:nvPr/>
        </p:nvSpPr>
        <p:spPr>
          <a:xfrm>
            <a:off x="2628325" y="86300"/>
            <a:ext cx="34089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1C4587"/>
                </a:solidFill>
                <a:latin typeface="Playfair Display SemiBold"/>
                <a:ea typeface="Playfair Display SemiBold"/>
                <a:cs typeface="Playfair Display SemiBold"/>
                <a:sym typeface="Playfair Display SemiBold"/>
              </a:rPr>
              <a:t>Performance Pitfalls</a:t>
            </a:r>
            <a:endParaRPr sz="1800">
              <a:solidFill>
                <a:srgbClr val="1C4587"/>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7" name="Google Shape;277;p33"/>
          <p:cNvSpPr txBox="1"/>
          <p:nvPr/>
        </p:nvSpPr>
        <p:spPr>
          <a:xfrm>
            <a:off x="1083550" y="1052875"/>
            <a:ext cx="7370100" cy="3434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b="1" lang="en">
                <a:latin typeface="Calibri"/>
                <a:ea typeface="Calibri"/>
                <a:cs typeface="Calibri"/>
                <a:sym typeface="Calibri"/>
              </a:rPr>
              <a:t>Idle threads</a:t>
            </a:r>
            <a:r>
              <a:rPr lang="en">
                <a:latin typeface="Calibri"/>
                <a:ea typeface="Calibri"/>
                <a:cs typeface="Calibri"/>
                <a:sym typeface="Calibri"/>
              </a:rPr>
              <a:t> (Master only style)</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b="1" lang="en">
                <a:latin typeface="Calibri"/>
                <a:ea typeface="Calibri"/>
                <a:cs typeface="Calibri"/>
                <a:sym typeface="Calibri"/>
              </a:rPr>
              <a:t>Synchronisation</a:t>
            </a:r>
            <a:r>
              <a:rPr lang="en">
                <a:latin typeface="Calibri"/>
                <a:ea typeface="Calibri"/>
                <a:cs typeface="Calibri"/>
                <a:sym typeface="Calibri"/>
              </a:rPr>
              <a:t> - If the hybrid code calls MPI from more than one thread, then there will be additional synchronisation overheads to prevent race conditions inside the MPI library.</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b="1" lang="en">
                <a:latin typeface="Calibri"/>
                <a:ea typeface="Calibri"/>
                <a:cs typeface="Calibri"/>
                <a:sym typeface="Calibri"/>
              </a:rPr>
              <a:t>MPI derived	datatypes</a:t>
            </a:r>
            <a:r>
              <a:rPr lang="en">
                <a:latin typeface="Calibri"/>
                <a:ea typeface="Calibri"/>
                <a:cs typeface="Calibri"/>
                <a:sym typeface="Calibri"/>
              </a:rPr>
              <a:t> - Derived datatypes allow the programmer to specify message data that is not contiguous in memory. The MPI library is then responsible for packing the data into a contiguous internal buffer before sending the message and unpacking the data from another contiguous internal buffer into user memory. This packing and unpacking can be quite expensive: the copying consumes CPU, cache and memory bandwidth resources. </a:t>
            </a:r>
            <a:endParaRPr>
              <a:latin typeface="Calibri"/>
              <a:ea typeface="Calibri"/>
              <a:cs typeface="Calibri"/>
              <a:sym typeface="Calibri"/>
            </a:endParaRPr>
          </a:p>
          <a:p>
            <a:pPr indent="0" lvl="0" marL="457200" rtl="0" algn="l">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1" name="Shape 281"/>
        <p:cNvGrpSpPr/>
        <p:nvPr/>
      </p:nvGrpSpPr>
      <p:grpSpPr>
        <a:xfrm>
          <a:off x="0" y="0"/>
          <a:ext cx="0" cy="0"/>
          <a:chOff x="0" y="0"/>
          <a:chExt cx="0" cy="0"/>
        </a:xfrm>
      </p:grpSpPr>
      <p:sp>
        <p:nvSpPr>
          <p:cNvPr id="282" name="Google Shape;282;p34"/>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83" name="Google Shape;283;p34"/>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84" name="Google Shape;284;p34"/>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85" name="Google Shape;285;p34"/>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86" name="Google Shape;286;p34"/>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287" name="Google Shape;287;p34"/>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288" name="Google Shape;288;p34"/>
          <p:cNvSpPr txBox="1"/>
          <p:nvPr/>
        </p:nvSpPr>
        <p:spPr>
          <a:xfrm>
            <a:off x="3003650" y="72750"/>
            <a:ext cx="3012000" cy="3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1C4587"/>
                </a:solidFill>
                <a:latin typeface="Playfair Display SemiBold"/>
                <a:ea typeface="Playfair Display SemiBold"/>
                <a:cs typeface="Playfair Display SemiBold"/>
                <a:sym typeface="Playfair Display SemiBold"/>
              </a:rPr>
              <a:t>MergeSort </a:t>
            </a:r>
            <a:endParaRPr sz="1800">
              <a:solidFill>
                <a:srgbClr val="1C4587"/>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t/>
            </a:r>
            <a:endParaRPr>
              <a:latin typeface="Calibri"/>
              <a:ea typeface="Calibri"/>
              <a:cs typeface="Calibri"/>
              <a:sym typeface="Calibri"/>
            </a:endParaRPr>
          </a:p>
        </p:txBody>
      </p:sp>
      <p:sp>
        <p:nvSpPr>
          <p:cNvPr id="289" name="Google Shape;289;p34"/>
          <p:cNvSpPr txBox="1"/>
          <p:nvPr/>
        </p:nvSpPr>
        <p:spPr>
          <a:xfrm>
            <a:off x="591650" y="923425"/>
            <a:ext cx="6938400" cy="3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MergeSort(arr[], l,  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If r &gt; l</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1. </a:t>
            </a:r>
            <a:r>
              <a:rPr lang="en" sz="1200">
                <a:solidFill>
                  <a:schemeClr val="dk1"/>
                </a:solidFill>
                <a:latin typeface="Courier New"/>
                <a:ea typeface="Courier New"/>
                <a:cs typeface="Courier New"/>
                <a:sym typeface="Courier New"/>
              </a:rPr>
              <a:t>Find the middle point to divide the array into two halves: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middle m = (l+r)/2</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2. </a:t>
            </a:r>
            <a:r>
              <a:rPr lang="en" sz="1200">
                <a:solidFill>
                  <a:schemeClr val="dk1"/>
                </a:solidFill>
                <a:latin typeface="Courier New"/>
                <a:ea typeface="Courier New"/>
                <a:cs typeface="Courier New"/>
                <a:sym typeface="Courier New"/>
              </a:rPr>
              <a:t>Call mergeSort for first half: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Call mergeSort(arr, l, m)</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3.</a:t>
            </a:r>
            <a:r>
              <a:rPr lang="en" sz="1200">
                <a:solidFill>
                  <a:schemeClr val="dk1"/>
                </a:solidFill>
                <a:latin typeface="Courier New"/>
                <a:ea typeface="Courier New"/>
                <a:cs typeface="Courier New"/>
                <a:sym typeface="Courier New"/>
              </a:rPr>
              <a:t> Call mergeSort for second half:</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Call mergeSort(arr, m+1, 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a:t>
            </a:r>
            <a:r>
              <a:rPr b="1" lang="en" sz="1200">
                <a:solidFill>
                  <a:schemeClr val="dk1"/>
                </a:solidFill>
                <a:latin typeface="Courier New"/>
                <a:ea typeface="Courier New"/>
                <a:cs typeface="Courier New"/>
                <a:sym typeface="Courier New"/>
              </a:rPr>
              <a:t>4. </a:t>
            </a:r>
            <a:r>
              <a:rPr lang="en" sz="1200">
                <a:solidFill>
                  <a:schemeClr val="dk1"/>
                </a:solidFill>
                <a:latin typeface="Courier New"/>
                <a:ea typeface="Courier New"/>
                <a:cs typeface="Courier New"/>
                <a:sym typeface="Courier New"/>
              </a:rPr>
              <a:t>Merge the two halves sorted in step 2 and 3:</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Call merge(arr, l, m, r)</a:t>
            </a:r>
            <a:endParaRPr sz="1200">
              <a:solidFill>
                <a:schemeClr val="dk1"/>
              </a:solidFill>
              <a:latin typeface="Courier New"/>
              <a:ea typeface="Courier New"/>
              <a:cs typeface="Courier New"/>
              <a:sym typeface="Courier New"/>
            </a:endParaRPr>
          </a:p>
          <a:p>
            <a:pPr indent="0" lvl="0" marL="0" rtl="0" algn="l">
              <a:spcBef>
                <a:spcPts val="800"/>
              </a:spcBef>
              <a:spcAft>
                <a:spcPts val="0"/>
              </a:spcAft>
              <a:buNone/>
            </a:pPr>
            <a:r>
              <a:t/>
            </a:r>
            <a:endParaRPr>
              <a:latin typeface="Calibri"/>
              <a:ea typeface="Calibri"/>
              <a:cs typeface="Calibri"/>
              <a:sym typeface="Calibri"/>
            </a:endParaRPr>
          </a:p>
        </p:txBody>
      </p:sp>
      <p:pic>
        <p:nvPicPr>
          <p:cNvPr id="290" name="Google Shape;290;p34"/>
          <p:cNvPicPr preferRelativeResize="0"/>
          <p:nvPr/>
        </p:nvPicPr>
        <p:blipFill>
          <a:blip r:embed="rId4">
            <a:alphaModFix/>
          </a:blip>
          <a:stretch>
            <a:fillRect/>
          </a:stretch>
        </p:blipFill>
        <p:spPr>
          <a:xfrm>
            <a:off x="5510826" y="1708750"/>
            <a:ext cx="3377650" cy="324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35"/>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96" name="Google Shape;296;p35"/>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97" name="Google Shape;297;p35"/>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98" name="Google Shape;298;p35"/>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299" name="Google Shape;299;p35"/>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300" name="Google Shape;300;p35"/>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301" name="Google Shape;301;p35"/>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aphicFrame>
        <p:nvGraphicFramePr>
          <p:cNvPr id="302" name="Google Shape;302;p35"/>
          <p:cNvGraphicFramePr/>
          <p:nvPr/>
        </p:nvGraphicFramePr>
        <p:xfrm>
          <a:off x="952500" y="1402150"/>
          <a:ext cx="3000000" cy="3000000"/>
        </p:xfrm>
        <a:graphic>
          <a:graphicData uri="http://schemas.openxmlformats.org/drawingml/2006/table">
            <a:tbl>
              <a:tblPr>
                <a:noFill/>
                <a:tableStyleId>{C401351F-89E2-4ED2-BCDF-E85F28FAA8AC}</a:tableStyleId>
              </a:tblPr>
              <a:tblGrid>
                <a:gridCol w="1510025"/>
                <a:gridCol w="1380575"/>
                <a:gridCol w="1501400"/>
                <a:gridCol w="1061250"/>
                <a:gridCol w="2096875"/>
              </a:tblGrid>
              <a:tr h="381000">
                <a:tc>
                  <a:txBody>
                    <a:bodyPr/>
                    <a:lstStyle/>
                    <a:p>
                      <a:pPr indent="0" lvl="0" marL="0" rtl="0" algn="l">
                        <a:spcBef>
                          <a:spcPts val="0"/>
                        </a:spcBef>
                        <a:spcAft>
                          <a:spcPts val="0"/>
                        </a:spcAft>
                        <a:buNone/>
                      </a:pPr>
                      <a:r>
                        <a:rPr b="1" lang="en"/>
                        <a:t>INPUT SIZE</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SERIALIZED</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OPENMP</a:t>
                      </a:r>
                      <a:endParaRPr b="1"/>
                    </a:p>
                    <a:p>
                      <a:pPr indent="0" lvl="0" marL="0" rtl="0" algn="ctr">
                        <a:spcBef>
                          <a:spcPts val="0"/>
                        </a:spcBef>
                        <a:spcAft>
                          <a:spcPts val="0"/>
                        </a:spcAft>
                        <a:buNone/>
                      </a:pPr>
                      <a:r>
                        <a:rPr b="1" lang="en"/>
                        <a:t>(2 Threads)</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MPI </a:t>
                      </a:r>
                      <a:endParaRPr b="1"/>
                    </a:p>
                  </a:txBody>
                  <a:tcPr marT="91425" marB="91425" marR="91425" marL="91425">
                    <a:solidFill>
                      <a:srgbClr val="6D9EEB"/>
                    </a:solidFill>
                  </a:tcPr>
                </a:tc>
                <a:tc>
                  <a:txBody>
                    <a:bodyPr/>
                    <a:lstStyle/>
                    <a:p>
                      <a:pPr indent="0" lvl="0" marL="0" rtl="0" algn="ctr">
                        <a:spcBef>
                          <a:spcPts val="0"/>
                        </a:spcBef>
                        <a:spcAft>
                          <a:spcPts val="0"/>
                        </a:spcAft>
                        <a:buNone/>
                      </a:pPr>
                      <a:r>
                        <a:rPr b="1" lang="en"/>
                        <a:t>HYBRID</a:t>
                      </a:r>
                      <a:endParaRPr b="1"/>
                    </a:p>
                    <a:p>
                      <a:pPr indent="0" lvl="0" marL="0" rtl="0" algn="ctr">
                        <a:spcBef>
                          <a:spcPts val="0"/>
                        </a:spcBef>
                        <a:spcAft>
                          <a:spcPts val="0"/>
                        </a:spcAft>
                        <a:buNone/>
                      </a:pPr>
                      <a:r>
                        <a:rPr b="1" lang="en"/>
                        <a:t>(2 Threads per proc)</a:t>
                      </a:r>
                      <a:endParaRPr b="1"/>
                    </a:p>
                  </a:txBody>
                  <a:tcPr marT="91425" marB="91425" marR="91425" marL="91425">
                    <a:solidFill>
                      <a:srgbClr val="6D9EEB"/>
                    </a:solidFill>
                  </a:tcPr>
                </a:tc>
              </a:tr>
              <a:tr h="381000">
                <a:tc>
                  <a:txBody>
                    <a:bodyPr/>
                    <a:lstStyle/>
                    <a:p>
                      <a:pPr indent="0" lvl="0" marL="0" rtl="0" algn="l">
                        <a:spcBef>
                          <a:spcPts val="0"/>
                        </a:spcBef>
                        <a:spcAft>
                          <a:spcPts val="0"/>
                        </a:spcAft>
                        <a:buNone/>
                      </a:pPr>
                      <a:r>
                        <a:rPr lang="en"/>
                        <a:t>100000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0.01 </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0.02</a:t>
                      </a:r>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t>1000000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0.15</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0.14</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0.08</a:t>
                      </a:r>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t>10000000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1.64</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0.90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1.56</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0.82</a:t>
                      </a:r>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n"/>
                        <a:t>100000000</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49.17</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28.89</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48.18</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16.61</a:t>
                      </a:r>
                      <a:endParaRPr/>
                    </a:p>
                  </a:txBody>
                  <a:tcPr marT="91425" marB="91425" marR="91425" marL="91425">
                    <a:solidFill>
                      <a:srgbClr val="C9DAF8"/>
                    </a:solidFill>
                  </a:tcPr>
                </a:tc>
              </a:tr>
            </a:tbl>
          </a:graphicData>
        </a:graphic>
      </p:graphicFrame>
      <p:sp>
        <p:nvSpPr>
          <p:cNvPr id="303" name="Google Shape;303;p35"/>
          <p:cNvSpPr txBox="1"/>
          <p:nvPr/>
        </p:nvSpPr>
        <p:spPr>
          <a:xfrm>
            <a:off x="1903888" y="659450"/>
            <a:ext cx="55392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Calibri"/>
                <a:ea typeface="Calibri"/>
                <a:cs typeface="Calibri"/>
                <a:sym typeface="Calibri"/>
              </a:rPr>
              <a:t>MergeSort</a:t>
            </a:r>
            <a:endParaRPr b="1" sz="1700">
              <a:latin typeface="Calibri"/>
              <a:ea typeface="Calibri"/>
              <a:cs typeface="Calibri"/>
              <a:sym typeface="Calibri"/>
            </a:endParaRPr>
          </a:p>
          <a:p>
            <a:pPr indent="0" lvl="0" marL="0" rtl="0" algn="ctr">
              <a:spcBef>
                <a:spcPts val="0"/>
              </a:spcBef>
              <a:spcAft>
                <a:spcPts val="0"/>
              </a:spcAft>
              <a:buNone/>
            </a:pPr>
            <a:r>
              <a:rPr b="1" lang="en" sz="1700">
                <a:latin typeface="Calibri"/>
                <a:ea typeface="Calibri"/>
                <a:cs typeface="Calibri"/>
                <a:sym typeface="Calibri"/>
              </a:rPr>
              <a:t>Input Size vs Execution Time</a:t>
            </a:r>
            <a:endParaRPr b="1" sz="17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6"/>
          <p:cNvPicPr preferRelativeResize="0"/>
          <p:nvPr/>
        </p:nvPicPr>
        <p:blipFill>
          <a:blip r:embed="rId3">
            <a:alphaModFix/>
          </a:blip>
          <a:stretch>
            <a:fillRect/>
          </a:stretch>
        </p:blipFill>
        <p:spPr>
          <a:xfrm>
            <a:off x="1304138" y="66100"/>
            <a:ext cx="6535726"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9"/>
          <p:cNvSpPr/>
          <p:nvPr/>
        </p:nvSpPr>
        <p:spPr>
          <a:xfrm>
            <a:off x="458499"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96" name="Google Shape;96;p19"/>
          <p:cNvSpPr txBox="1"/>
          <p:nvPr/>
        </p:nvSpPr>
        <p:spPr>
          <a:xfrm>
            <a:off x="457055" y="137179"/>
            <a:ext cx="322033" cy="3227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97" name="Google Shape;97;p19"/>
          <p:cNvSpPr/>
          <p:nvPr/>
        </p:nvSpPr>
        <p:spPr>
          <a:xfrm>
            <a:off x="1356726" y="324176"/>
            <a:ext cx="25994" cy="25992"/>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98" name="Google Shape;98;p19"/>
          <p:cNvSpPr/>
          <p:nvPr/>
        </p:nvSpPr>
        <p:spPr>
          <a:xfrm>
            <a:off x="1363946" y="329952"/>
            <a:ext cx="11553" cy="14440"/>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99" name="Google Shape;99;p19"/>
          <p:cNvSpPr txBox="1"/>
          <p:nvPr/>
        </p:nvSpPr>
        <p:spPr>
          <a:xfrm>
            <a:off x="828910" y="199271"/>
            <a:ext cx="623848" cy="223819"/>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00" name="Google Shape;100;p19"/>
          <p:cNvSpPr txBox="1"/>
          <p:nvPr>
            <p:ph type="title"/>
          </p:nvPr>
        </p:nvSpPr>
        <p:spPr>
          <a:xfrm>
            <a:off x="7206027" y="185553"/>
            <a:ext cx="1673704" cy="210101"/>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101" name="Google Shape;101;p19"/>
          <p:cNvSpPr txBox="1"/>
          <p:nvPr/>
        </p:nvSpPr>
        <p:spPr>
          <a:xfrm>
            <a:off x="764225" y="2183400"/>
            <a:ext cx="77067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1C4587"/>
                </a:solidFill>
                <a:latin typeface="Times New Roman"/>
                <a:ea typeface="Times New Roman"/>
                <a:cs typeface="Times New Roman"/>
                <a:sym typeface="Times New Roman"/>
              </a:rPr>
              <a:t>Hybrid Programming with MPI and OpenMP</a:t>
            </a:r>
            <a:endParaRPr sz="3000">
              <a:solidFill>
                <a:srgbClr val="1C4587"/>
              </a:solidFill>
              <a:latin typeface="Times New Roman"/>
              <a:ea typeface="Times New Roman"/>
              <a:cs typeface="Times New Roman"/>
              <a:sym typeface="Times New Roman"/>
            </a:endParaRPr>
          </a:p>
        </p:txBody>
      </p:sp>
      <p:sp>
        <p:nvSpPr>
          <p:cNvPr id="102" name="Google Shape;102;p19"/>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37"/>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14" name="Google Shape;314;p37"/>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15" name="Google Shape;315;p37"/>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16" name="Google Shape;316;p37"/>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17" name="Google Shape;317;p37"/>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318" name="Google Shape;318;p37"/>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319" name="Google Shape;319;p37"/>
          <p:cNvSpPr txBox="1"/>
          <p:nvPr/>
        </p:nvSpPr>
        <p:spPr>
          <a:xfrm>
            <a:off x="3066000" y="126000"/>
            <a:ext cx="3012000" cy="3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1C4587"/>
                </a:solidFill>
                <a:latin typeface="Playfair Display SemiBold"/>
                <a:ea typeface="Playfair Display SemiBold"/>
                <a:cs typeface="Playfair Display SemiBold"/>
                <a:sym typeface="Playfair Display SemiBold"/>
              </a:rPr>
              <a:t>References</a:t>
            </a:r>
            <a:endParaRPr>
              <a:latin typeface="Calibri"/>
              <a:ea typeface="Calibri"/>
              <a:cs typeface="Calibri"/>
              <a:sym typeface="Calibri"/>
            </a:endParaRPr>
          </a:p>
        </p:txBody>
      </p:sp>
      <p:sp>
        <p:nvSpPr>
          <p:cNvPr id="320" name="Google Shape;320;p37"/>
          <p:cNvSpPr txBox="1"/>
          <p:nvPr/>
        </p:nvSpPr>
        <p:spPr>
          <a:xfrm>
            <a:off x="1277650" y="940675"/>
            <a:ext cx="5888100" cy="3429000"/>
          </a:xfrm>
          <a:prstGeom prst="rect">
            <a:avLst/>
          </a:prstGeom>
          <a:noFill/>
          <a:ln>
            <a:noFill/>
          </a:ln>
        </p:spPr>
        <p:txBody>
          <a:bodyPr anchorCtr="0" anchor="t" bIns="91425" lIns="91425" spcFirstLastPara="1" rIns="91425" wrap="square" tIns="91425">
            <a:noAutofit/>
          </a:bodyPr>
          <a:lstStyle/>
          <a:p>
            <a:pPr indent="-304800" lvl="0" marL="914400" marR="24765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Kushal Kedia,</a:t>
            </a:r>
            <a:r>
              <a:rPr b="1" lang="en" sz="1200">
                <a:solidFill>
                  <a:schemeClr val="dk1"/>
                </a:solidFill>
                <a:latin typeface="Times New Roman"/>
                <a:ea typeface="Times New Roman"/>
                <a:cs typeface="Times New Roman"/>
                <a:sym typeface="Times New Roman"/>
              </a:rPr>
              <a:t>Hybrid Programming with OpenMP and MPI,</a:t>
            </a:r>
            <a:r>
              <a:rPr lang="en" sz="1200">
                <a:solidFill>
                  <a:schemeClr val="dk1"/>
                </a:solidFill>
                <a:latin typeface="Times New Roman"/>
                <a:ea typeface="Times New Roman"/>
                <a:cs typeface="Times New Roman"/>
                <a:sym typeface="Times New Roman"/>
              </a:rPr>
              <a:t> MIT press, 2019</a:t>
            </a:r>
            <a:endParaRPr sz="1200">
              <a:solidFill>
                <a:schemeClr val="dk1"/>
              </a:solidFill>
              <a:latin typeface="Times New Roman"/>
              <a:ea typeface="Times New Roman"/>
              <a:cs typeface="Times New Roman"/>
              <a:sym typeface="Times New Roman"/>
            </a:endParaRPr>
          </a:p>
          <a:p>
            <a:pPr indent="-304800" lvl="0" marL="914400" marR="24765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Rolf Rabenseifner, Georg Hager,Gabriele Jost, </a:t>
            </a:r>
            <a:r>
              <a:rPr b="1" lang="en" sz="1200">
                <a:solidFill>
                  <a:schemeClr val="dk1"/>
                </a:solidFill>
                <a:latin typeface="Times New Roman"/>
                <a:ea typeface="Times New Roman"/>
                <a:cs typeface="Times New Roman"/>
                <a:sym typeface="Times New Roman"/>
              </a:rPr>
              <a:t>Hybrid MPI and OpenMP Parallel Programming,</a:t>
            </a:r>
            <a:r>
              <a:rPr lang="en" sz="1200">
                <a:solidFill>
                  <a:schemeClr val="dk1"/>
                </a:solidFill>
                <a:latin typeface="Times New Roman"/>
                <a:ea typeface="Times New Roman"/>
                <a:cs typeface="Times New Roman"/>
                <a:sym typeface="Times New Roman"/>
              </a:rPr>
              <a:t> https://www.openmp.org//wp-content/uploads/HybridPP_Slides.pdf</a:t>
            </a:r>
            <a:endParaRPr sz="1200">
              <a:solidFill>
                <a:schemeClr val="dk1"/>
              </a:solidFill>
              <a:latin typeface="Times New Roman"/>
              <a:ea typeface="Times New Roman"/>
              <a:cs typeface="Times New Roman"/>
              <a:sym typeface="Times New Roman"/>
            </a:endParaRPr>
          </a:p>
          <a:p>
            <a:pPr indent="-304800" lvl="0" marL="914400" marR="24765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https://www.cac.cornell.edu/education/Training/Intro/Hybrid-090529.pdf</a:t>
            </a:r>
            <a:endParaRPr sz="1200">
              <a:solidFill>
                <a:schemeClr val="dk1"/>
              </a:solidFill>
              <a:latin typeface="Times New Roman"/>
              <a:ea typeface="Times New Roman"/>
              <a:cs typeface="Times New Roman"/>
              <a:sym typeface="Times New Roman"/>
            </a:endParaRPr>
          </a:p>
          <a:p>
            <a:pPr indent="-304800" lvl="0" marL="914400" marR="24765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https://docs.rc.fas.harvard.edu/kb/hybrid-mpiopenmp-codes-on-odyssey/</a:t>
            </a:r>
            <a:endParaRPr b="1" sz="2300">
              <a:solidFill>
                <a:srgbClr val="1C4587"/>
              </a:solidFill>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38"/>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26" name="Google Shape;326;p38"/>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27" name="Google Shape;327;p38"/>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28" name="Google Shape;328;p38"/>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329" name="Google Shape;329;p38"/>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330" name="Google Shape;330;p38"/>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331" name="Google Shape;331;p38"/>
          <p:cNvSpPr txBox="1"/>
          <p:nvPr/>
        </p:nvSpPr>
        <p:spPr>
          <a:xfrm>
            <a:off x="2636950" y="233000"/>
            <a:ext cx="3012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32" name="Google Shape;332;p38"/>
          <p:cNvSpPr txBox="1"/>
          <p:nvPr/>
        </p:nvSpPr>
        <p:spPr>
          <a:xfrm>
            <a:off x="2815800" y="2312850"/>
            <a:ext cx="3512400" cy="59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rgbClr val="1C4587"/>
                </a:solidFill>
                <a:latin typeface="Playfair Display"/>
                <a:ea typeface="Playfair Display"/>
                <a:cs typeface="Playfair Display"/>
                <a:sym typeface="Playfair Display"/>
              </a:rPr>
              <a:t>THANK YOU</a:t>
            </a:r>
            <a:endParaRPr b="1" sz="2300">
              <a:solidFill>
                <a:srgbClr val="1C4587"/>
              </a:solidFill>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0"/>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08" name="Google Shape;108;p20"/>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09" name="Google Shape;109;p20"/>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10" name="Google Shape;110;p20"/>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11" name="Google Shape;111;p20"/>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12" name="Google Shape;112;p20"/>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113" name="Google Shape;113;p20"/>
          <p:cNvSpPr txBox="1"/>
          <p:nvPr/>
        </p:nvSpPr>
        <p:spPr>
          <a:xfrm>
            <a:off x="2507500" y="79050"/>
            <a:ext cx="3762600" cy="4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1C4587"/>
                </a:solidFill>
                <a:latin typeface="Playfair Display SemiBold"/>
                <a:ea typeface="Playfair Display SemiBold"/>
                <a:cs typeface="Playfair Display SemiBold"/>
                <a:sym typeface="Playfair Display SemiBold"/>
              </a:rPr>
              <a:t>Introduction</a:t>
            </a:r>
            <a:endParaRPr sz="1800">
              <a:solidFill>
                <a:srgbClr val="1C4587"/>
              </a:solidFill>
              <a:latin typeface="Playfair Display SemiBold"/>
              <a:ea typeface="Playfair Display SemiBold"/>
              <a:cs typeface="Playfair Display SemiBold"/>
              <a:sym typeface="Playfair Display SemiBold"/>
            </a:endParaRPr>
          </a:p>
        </p:txBody>
      </p:sp>
      <p:sp>
        <p:nvSpPr>
          <p:cNvPr id="114" name="Google Shape;114;p20"/>
          <p:cNvSpPr txBox="1"/>
          <p:nvPr/>
        </p:nvSpPr>
        <p:spPr>
          <a:xfrm>
            <a:off x="652200" y="1026975"/>
            <a:ext cx="8138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Hybrid programming is an attempt to utilize the best features of both MPI and OpenMP. It may not always be beneficial, since it depends heavily on the problem statement and computational and communication loads. The basic concept is to use MPI across the nodes and OpenMP within the node. </a:t>
            </a:r>
            <a:r>
              <a:rPr lang="en">
                <a:latin typeface="Calibri"/>
                <a:ea typeface="Calibri"/>
                <a:cs typeface="Calibri"/>
                <a:sym typeface="Calibri"/>
              </a:rPr>
              <a:t>Hybrid application programs using MPI + OpenMP are now commonly used in large HPC systems. </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rPr lang="en">
                <a:latin typeface="Calibri"/>
                <a:ea typeface="Calibri"/>
                <a:cs typeface="Calibri"/>
                <a:sym typeface="Calibri"/>
              </a:rPr>
              <a:t> Motivation:</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en">
                <a:latin typeface="Calibri"/>
                <a:ea typeface="Calibri"/>
                <a:cs typeface="Calibri"/>
                <a:sym typeface="Calibri"/>
              </a:rPr>
              <a:t>Reduction in memory footprint</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en">
                <a:latin typeface="Calibri"/>
                <a:ea typeface="Calibri"/>
                <a:cs typeface="Calibri"/>
                <a:sym typeface="Calibri"/>
              </a:rPr>
              <a:t>Improved performance</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en">
                <a:latin typeface="Calibri"/>
                <a:ea typeface="Calibri"/>
                <a:cs typeface="Calibri"/>
                <a:sym typeface="Calibri"/>
              </a:rPr>
              <a:t>Balance the computational load</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21"/>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20" name="Google Shape;120;p21"/>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21" name="Google Shape;121;p21"/>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22" name="Google Shape;122;p21"/>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23" name="Google Shape;123;p21"/>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24" name="Google Shape;124;p21"/>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125" name="Google Shape;125;p21"/>
          <p:cNvSpPr txBox="1"/>
          <p:nvPr/>
        </p:nvSpPr>
        <p:spPr>
          <a:xfrm>
            <a:off x="615050" y="888875"/>
            <a:ext cx="3765300" cy="26796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OpenMP  only</a:t>
            </a:r>
            <a:endParaRPr b="1" sz="1800"/>
          </a:p>
          <a:p>
            <a:pPr indent="0" lvl="0" marL="0" rtl="0" algn="l">
              <a:spcBef>
                <a:spcPts val="0"/>
              </a:spcBef>
              <a:spcAft>
                <a:spcPts val="0"/>
              </a:spcAft>
              <a:buNone/>
            </a:pPr>
            <a:r>
              <a:t/>
            </a:r>
            <a:endParaRPr b="1" sz="1800"/>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launch one process per node</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have each process fork one thread  (or more) per core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share data using shared memory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can’t share data with a different process (except maybe via file I/O) </a:t>
            </a:r>
            <a:endParaRPr>
              <a:latin typeface="Calibri"/>
              <a:ea typeface="Calibri"/>
              <a:cs typeface="Calibri"/>
              <a:sym typeface="Calibri"/>
            </a:endParaRPr>
          </a:p>
        </p:txBody>
      </p:sp>
      <p:sp>
        <p:nvSpPr>
          <p:cNvPr id="126" name="Google Shape;126;p21"/>
          <p:cNvSpPr txBox="1"/>
          <p:nvPr/>
        </p:nvSpPr>
        <p:spPr>
          <a:xfrm>
            <a:off x="4650750" y="893175"/>
            <a:ext cx="4024800" cy="26928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MPI only</a:t>
            </a:r>
            <a:endParaRPr b="1" sz="1800">
              <a:solidFill>
                <a:schemeClr val="dk1"/>
              </a:solidFill>
            </a:endParaRPr>
          </a:p>
          <a:p>
            <a:pPr indent="0" lvl="0" marL="0" rtl="0" algn="ctr">
              <a:spcBef>
                <a:spcPts val="0"/>
              </a:spcBef>
              <a:spcAft>
                <a:spcPts val="0"/>
              </a:spcAft>
              <a:buNone/>
            </a:pPr>
            <a:r>
              <a:t/>
            </a:r>
            <a:endParaRPr b="1" sz="1800">
              <a:solidFill>
                <a:schemeClr val="dk1"/>
              </a:solidFill>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launch one process per core,on one node or on many</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pass messages among processes irrespective of the location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create different communicators intra-node vs. inter-node</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ignore the potential for any memory to be shared</a:t>
            </a:r>
            <a:endParaRPr>
              <a:latin typeface="Calibri"/>
              <a:ea typeface="Calibri"/>
              <a:cs typeface="Calibri"/>
              <a:sym typeface="Calibri"/>
            </a:endParaRPr>
          </a:p>
        </p:txBody>
      </p:sp>
      <p:sp>
        <p:nvSpPr>
          <p:cNvPr id="127" name="Google Shape;127;p21"/>
          <p:cNvSpPr txBox="1"/>
          <p:nvPr/>
        </p:nvSpPr>
        <p:spPr>
          <a:xfrm>
            <a:off x="710000" y="3936925"/>
            <a:ext cx="7855800" cy="6714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With </a:t>
            </a:r>
            <a:r>
              <a:rPr b="1" lang="en">
                <a:solidFill>
                  <a:schemeClr val="dk1"/>
                </a:solidFill>
                <a:latin typeface="Calibri"/>
                <a:ea typeface="Calibri"/>
                <a:cs typeface="Calibri"/>
                <a:sym typeface="Calibri"/>
              </a:rPr>
              <a:t>hybrid</a:t>
            </a:r>
            <a:r>
              <a:rPr lang="en">
                <a:solidFill>
                  <a:schemeClr val="dk1"/>
                </a:solidFill>
                <a:latin typeface="Calibri"/>
                <a:ea typeface="Calibri"/>
                <a:cs typeface="Calibri"/>
                <a:sym typeface="Calibri"/>
              </a:rPr>
              <a:t> OpenMP/MPI programming, each MPI process will launch multiple OpenMP threads that can share local memory.</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22"/>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33" name="Google Shape;133;p22"/>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34" name="Google Shape;134;p22"/>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35" name="Google Shape;135;p22"/>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36" name="Google Shape;136;p22"/>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37" name="Google Shape;137;p22"/>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pic>
        <p:nvPicPr>
          <p:cNvPr id="138" name="Google Shape;138;p22"/>
          <p:cNvPicPr preferRelativeResize="0"/>
          <p:nvPr/>
        </p:nvPicPr>
        <p:blipFill>
          <a:blip r:embed="rId4">
            <a:alphaModFix/>
          </a:blip>
          <a:stretch>
            <a:fillRect/>
          </a:stretch>
        </p:blipFill>
        <p:spPr>
          <a:xfrm>
            <a:off x="297150" y="901876"/>
            <a:ext cx="4523475" cy="2099300"/>
          </a:xfrm>
          <a:prstGeom prst="rect">
            <a:avLst/>
          </a:prstGeom>
          <a:noFill/>
          <a:ln>
            <a:noFill/>
          </a:ln>
        </p:spPr>
      </p:pic>
      <p:pic>
        <p:nvPicPr>
          <p:cNvPr id="139" name="Google Shape;139;p22"/>
          <p:cNvPicPr preferRelativeResize="0"/>
          <p:nvPr/>
        </p:nvPicPr>
        <p:blipFill>
          <a:blip r:embed="rId5">
            <a:alphaModFix/>
          </a:blip>
          <a:stretch>
            <a:fillRect/>
          </a:stretch>
        </p:blipFill>
        <p:spPr>
          <a:xfrm>
            <a:off x="4879550" y="2198103"/>
            <a:ext cx="4008925" cy="23261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23"/>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45" name="Google Shape;145;p23"/>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46" name="Google Shape;146;p23"/>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47" name="Google Shape;147;p23"/>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48" name="Google Shape;148;p23"/>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49" name="Google Shape;149;p23"/>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pic>
        <p:nvPicPr>
          <p:cNvPr id="150" name="Google Shape;150;p23"/>
          <p:cNvPicPr preferRelativeResize="0"/>
          <p:nvPr/>
        </p:nvPicPr>
        <p:blipFill>
          <a:blip r:embed="rId4">
            <a:alphaModFix/>
          </a:blip>
          <a:stretch>
            <a:fillRect/>
          </a:stretch>
        </p:blipFill>
        <p:spPr>
          <a:xfrm>
            <a:off x="1513838" y="800950"/>
            <a:ext cx="6116325" cy="4151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4"/>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56" name="Google Shape;156;p24"/>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57" name="Google Shape;157;p24"/>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58" name="Google Shape;158;p24"/>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59" name="Google Shape;159;p24"/>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60" name="Google Shape;160;p24"/>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pic>
        <p:nvPicPr>
          <p:cNvPr id="161" name="Google Shape;161;p24"/>
          <p:cNvPicPr preferRelativeResize="0"/>
          <p:nvPr/>
        </p:nvPicPr>
        <p:blipFill>
          <a:blip r:embed="rId4">
            <a:alphaModFix/>
          </a:blip>
          <a:stretch>
            <a:fillRect/>
          </a:stretch>
        </p:blipFill>
        <p:spPr>
          <a:xfrm>
            <a:off x="850538" y="843675"/>
            <a:ext cx="7442925" cy="381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5"/>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67" name="Google Shape;167;p25"/>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68" name="Google Shape;168;p25"/>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69" name="Google Shape;169;p25"/>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70" name="Google Shape;170;p25"/>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71" name="Google Shape;171;p25"/>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172" name="Google Shape;172;p25"/>
          <p:cNvSpPr txBox="1"/>
          <p:nvPr/>
        </p:nvSpPr>
        <p:spPr>
          <a:xfrm>
            <a:off x="2328300" y="129150"/>
            <a:ext cx="4487400" cy="3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1C4587"/>
                </a:solidFill>
                <a:latin typeface="Playfair Display SemiBold"/>
                <a:ea typeface="Playfair Display SemiBold"/>
                <a:cs typeface="Playfair Display SemiBold"/>
                <a:sym typeface="Playfair Display SemiBold"/>
              </a:rPr>
              <a:t>MPI Support for threads</a:t>
            </a:r>
            <a:endParaRPr sz="1800">
              <a:solidFill>
                <a:srgbClr val="1C4587"/>
              </a:solidFill>
              <a:latin typeface="Playfair Display SemiBold"/>
              <a:ea typeface="Playfair Display SemiBold"/>
              <a:cs typeface="Playfair Display SemiBold"/>
              <a:sym typeface="Playfair Display SemiBold"/>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3" name="Google Shape;173;p25"/>
          <p:cNvSpPr txBox="1"/>
          <p:nvPr/>
        </p:nvSpPr>
        <p:spPr>
          <a:xfrm>
            <a:off x="458500" y="984300"/>
            <a:ext cx="7797900" cy="360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Calibri"/>
                <a:ea typeface="Calibri"/>
                <a:cs typeface="Calibri"/>
                <a:sym typeface="Calibri"/>
              </a:rPr>
              <a:t>In general making libraries thread-safe is difficult.</a:t>
            </a:r>
            <a:endParaRPr>
              <a:latin typeface="Calibri"/>
              <a:ea typeface="Calibri"/>
              <a:cs typeface="Calibri"/>
              <a:sym typeface="Calibri"/>
            </a:endParaRPr>
          </a:p>
          <a:p>
            <a:pPr indent="0" lvl="0" marL="0" rtl="0" algn="l">
              <a:lnSpc>
                <a:spcPct val="115000"/>
              </a:lnSpc>
              <a:spcBef>
                <a:spcPts val="0"/>
              </a:spcBef>
              <a:spcAft>
                <a:spcPts val="0"/>
              </a:spcAft>
              <a:buNone/>
            </a:pPr>
            <a:r>
              <a:rPr lang="en">
                <a:latin typeface="Calibri"/>
                <a:ea typeface="Calibri"/>
                <a:cs typeface="Calibri"/>
                <a:sym typeface="Calibri"/>
              </a:rPr>
              <a:t>Internal data structures in the library either have to be replicated (for example, one per thread), or accesses to these structures must be protected by some form of synchronisation (typically locks).</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0" lvl="0" marL="0" rtl="0" algn="l">
              <a:lnSpc>
                <a:spcPct val="115000"/>
              </a:lnSpc>
              <a:spcBef>
                <a:spcPts val="0"/>
              </a:spcBef>
              <a:spcAft>
                <a:spcPts val="0"/>
              </a:spcAft>
              <a:buNone/>
            </a:pPr>
            <a:r>
              <a:rPr lang="en">
                <a:latin typeface="Calibri"/>
                <a:ea typeface="Calibri"/>
                <a:cs typeface="Calibri"/>
                <a:sym typeface="Calibri"/>
              </a:rPr>
              <a:t>The MPI specification defines the following four classes of thread safety: </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b="1" lang="en">
                <a:latin typeface="Courier New"/>
                <a:ea typeface="Courier New"/>
                <a:cs typeface="Courier New"/>
                <a:sym typeface="Courier New"/>
              </a:rPr>
              <a:t>MPI_THREAD_SINGLE</a:t>
            </a:r>
            <a:r>
              <a:rPr lang="en">
                <a:latin typeface="Calibri"/>
                <a:ea typeface="Calibri"/>
                <a:cs typeface="Calibri"/>
                <a:sym typeface="Calibri"/>
              </a:rPr>
              <a:t> – Only one thread will execute.</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b="1" lang="en">
                <a:latin typeface="Courier New"/>
                <a:ea typeface="Courier New"/>
                <a:cs typeface="Courier New"/>
                <a:sym typeface="Courier New"/>
              </a:rPr>
              <a:t>MPI_THREAD_FUNNELED</a:t>
            </a:r>
            <a:r>
              <a:rPr lang="en">
                <a:latin typeface="Calibri"/>
                <a:ea typeface="Calibri"/>
                <a:cs typeface="Calibri"/>
                <a:sym typeface="Calibri"/>
              </a:rPr>
              <a:t> – The process may be multi-threaded, but only the main thread will make MPI calls (all MPI calls are funneled to the main thread). </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b="1" lang="en">
                <a:latin typeface="Courier New"/>
                <a:ea typeface="Courier New"/>
                <a:cs typeface="Courier New"/>
                <a:sym typeface="Courier New"/>
              </a:rPr>
              <a:t>MPI_THREAD_SERIALIZED</a:t>
            </a:r>
            <a:r>
              <a:rPr lang="en">
                <a:latin typeface="Calibri"/>
                <a:ea typeface="Calibri"/>
                <a:cs typeface="Calibri"/>
                <a:sym typeface="Calibri"/>
              </a:rPr>
              <a:t> – The process may be multi-threaded, and multiple threads may make MPI calls, but only one at a time.</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Calibri"/>
              <a:buChar char="❏"/>
            </a:pPr>
            <a:r>
              <a:rPr b="1" lang="en">
                <a:latin typeface="Courier New"/>
                <a:ea typeface="Courier New"/>
                <a:cs typeface="Courier New"/>
                <a:sym typeface="Courier New"/>
              </a:rPr>
              <a:t>MPI_THREAD_MULTIPLE</a:t>
            </a:r>
            <a:r>
              <a:rPr lang="en">
                <a:latin typeface="Calibri"/>
                <a:ea typeface="Calibri"/>
                <a:cs typeface="Calibri"/>
                <a:sym typeface="Calibri"/>
              </a:rPr>
              <a:t> – Multiple threads may call MPI, with no restrictions.</a:t>
            </a:r>
            <a:endParaRPr>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26"/>
          <p:cNvSpPr/>
          <p:nvPr/>
        </p:nvSpPr>
        <p:spPr>
          <a:xfrm>
            <a:off x="458499" y="542219"/>
            <a:ext cx="8429965"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79" name="Google Shape;179;p26"/>
          <p:cNvSpPr txBox="1"/>
          <p:nvPr/>
        </p:nvSpPr>
        <p:spPr>
          <a:xfrm>
            <a:off x="457055" y="137179"/>
            <a:ext cx="321900" cy="32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80" name="Google Shape;180;p26"/>
          <p:cNvSpPr/>
          <p:nvPr/>
        </p:nvSpPr>
        <p:spPr>
          <a:xfrm>
            <a:off x="1356726" y="324176"/>
            <a:ext cx="25996" cy="25997"/>
          </a:xfrm>
          <a:custGeom>
            <a:rect b="b" l="l" r="r" t="t"/>
            <a:pathLst>
              <a:path extrusionOk="0" h="56515" w="56514">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extrusionOk="0" h="56515" w="56514">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81" name="Google Shape;181;p26"/>
          <p:cNvSpPr/>
          <p:nvPr/>
        </p:nvSpPr>
        <p:spPr>
          <a:xfrm>
            <a:off x="1363946" y="329952"/>
            <a:ext cx="11557" cy="14446"/>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extrusionOk="0" h="31750" w="2540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extrusionOk="0" h="31750" w="2540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182" name="Google Shape;182;p26"/>
          <p:cNvSpPr txBox="1"/>
          <p:nvPr/>
        </p:nvSpPr>
        <p:spPr>
          <a:xfrm>
            <a:off x="828910" y="199271"/>
            <a:ext cx="623700" cy="223800"/>
          </a:xfrm>
          <a:prstGeom prst="rect">
            <a:avLst/>
          </a:prstGeom>
          <a:noFill/>
          <a:ln>
            <a:noFill/>
          </a:ln>
        </p:spPr>
        <p:txBody>
          <a:bodyPr anchorCtr="0" anchor="t" bIns="0" lIns="0" spcFirstLastPara="1" rIns="0" wrap="square" tIns="7800">
            <a:no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183" name="Google Shape;183;p26"/>
          <p:cNvSpPr txBox="1"/>
          <p:nvPr>
            <p:ph type="title"/>
          </p:nvPr>
        </p:nvSpPr>
        <p:spPr>
          <a:xfrm>
            <a:off x="7206027" y="185553"/>
            <a:ext cx="1673700" cy="2100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422C75"/>
              </a:buClr>
              <a:buSzPts val="1400"/>
              <a:buFont typeface="Playfair Display"/>
              <a:buNone/>
            </a:pPr>
            <a:r>
              <a:rPr b="0" i="1" lang="en" sz="1400" u="none">
                <a:solidFill>
                  <a:srgbClr val="422C75"/>
                </a:solidFill>
                <a:latin typeface="Playfair Display"/>
                <a:ea typeface="Playfair Display"/>
                <a:cs typeface="Playfair Display"/>
                <a:sym typeface="Playfair Display"/>
              </a:rPr>
              <a:t>Go, change the world</a:t>
            </a:r>
            <a:endParaRPr sz="600"/>
          </a:p>
        </p:txBody>
      </p:sp>
      <p:sp>
        <p:nvSpPr>
          <p:cNvPr id="184" name="Google Shape;184;p26"/>
          <p:cNvSpPr txBox="1"/>
          <p:nvPr/>
        </p:nvSpPr>
        <p:spPr>
          <a:xfrm>
            <a:off x="2783488" y="82275"/>
            <a:ext cx="3780000" cy="4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1C4587"/>
                </a:solidFill>
                <a:latin typeface="Playfair Display Medium"/>
                <a:ea typeface="Playfair Display Medium"/>
                <a:cs typeface="Playfair Display Medium"/>
                <a:sym typeface="Playfair Display Medium"/>
              </a:rPr>
              <a:t>MPI+OpenMP styles</a:t>
            </a:r>
            <a:endParaRPr sz="1800">
              <a:solidFill>
                <a:srgbClr val="1C4587"/>
              </a:solidFill>
              <a:latin typeface="Playfair Display Medium"/>
              <a:ea typeface="Playfair Display Medium"/>
              <a:cs typeface="Playfair Display Medium"/>
              <a:sym typeface="Playfair Display Medium"/>
            </a:endParaRPr>
          </a:p>
        </p:txBody>
      </p:sp>
      <p:sp>
        <p:nvSpPr>
          <p:cNvPr id="185" name="Google Shape;185;p26"/>
          <p:cNvSpPr txBox="1"/>
          <p:nvPr/>
        </p:nvSpPr>
        <p:spPr>
          <a:xfrm>
            <a:off x="669300" y="897525"/>
            <a:ext cx="7982700" cy="34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Calibri"/>
                <a:ea typeface="Calibri"/>
                <a:cs typeface="Calibri"/>
                <a:sym typeface="Calibri"/>
              </a:rPr>
              <a:t>5 distinct styles :</a:t>
            </a:r>
            <a:endParaRPr b="1">
              <a:latin typeface="Calibri"/>
              <a:ea typeface="Calibri"/>
              <a:cs typeface="Calibri"/>
              <a:sym typeface="Calibri"/>
            </a:endParaRPr>
          </a:p>
          <a:p>
            <a:pPr indent="0" lvl="0" marL="0" rtl="0" algn="l">
              <a:lnSpc>
                <a:spcPct val="115000"/>
              </a:lnSpc>
              <a:spcBef>
                <a:spcPts val="0"/>
              </a:spcBef>
              <a:spcAft>
                <a:spcPts val="0"/>
              </a:spcAft>
              <a:buNone/>
            </a:pPr>
            <a:r>
              <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Montserrat"/>
              <a:buAutoNum type="arabicPeriod"/>
            </a:pPr>
            <a:r>
              <a:rPr lang="en">
                <a:latin typeface="Calibri"/>
                <a:ea typeface="Calibri"/>
                <a:cs typeface="Calibri"/>
                <a:sym typeface="Calibri"/>
              </a:rPr>
              <a:t>Master-only </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Montserrat"/>
              <a:buAutoNum type="arabicPeriod"/>
            </a:pPr>
            <a:r>
              <a:rPr lang="en">
                <a:latin typeface="Calibri"/>
                <a:ea typeface="Calibri"/>
                <a:cs typeface="Calibri"/>
                <a:sym typeface="Calibri"/>
              </a:rPr>
              <a:t>Funneled </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Montserrat"/>
              <a:buAutoNum type="arabicPeriod"/>
            </a:pPr>
            <a:r>
              <a:rPr lang="en">
                <a:latin typeface="Calibri"/>
                <a:ea typeface="Calibri"/>
                <a:cs typeface="Calibri"/>
                <a:sym typeface="Calibri"/>
              </a:rPr>
              <a:t>Serialized </a:t>
            </a:r>
            <a:endParaRPr>
              <a:latin typeface="Calibri"/>
              <a:ea typeface="Calibri"/>
              <a:cs typeface="Calibri"/>
              <a:sym typeface="Calibri"/>
            </a:endParaRPr>
          </a:p>
          <a:p>
            <a:pPr indent="-317500" lvl="0" marL="457200" rtl="0" algn="l">
              <a:lnSpc>
                <a:spcPct val="115000"/>
              </a:lnSpc>
              <a:spcBef>
                <a:spcPts val="1000"/>
              </a:spcBef>
              <a:spcAft>
                <a:spcPts val="0"/>
              </a:spcAft>
              <a:buSzPts val="1400"/>
              <a:buFont typeface="Montserrat"/>
              <a:buAutoNum type="arabicPeriod"/>
            </a:pPr>
            <a:r>
              <a:rPr lang="en">
                <a:latin typeface="Calibri"/>
                <a:ea typeface="Calibri"/>
                <a:cs typeface="Calibri"/>
                <a:sym typeface="Calibri"/>
              </a:rPr>
              <a:t>Multiple </a:t>
            </a:r>
            <a:endParaRPr>
              <a:latin typeface="Calibri"/>
              <a:ea typeface="Calibri"/>
              <a:cs typeface="Calibri"/>
              <a:sym typeface="Calibri"/>
            </a:endParaRPr>
          </a:p>
          <a:p>
            <a:pPr indent="-317500" lvl="0" marL="457200" rtl="0" algn="l">
              <a:lnSpc>
                <a:spcPct val="115000"/>
              </a:lnSpc>
              <a:spcBef>
                <a:spcPts val="1000"/>
              </a:spcBef>
              <a:spcAft>
                <a:spcPts val="1000"/>
              </a:spcAft>
              <a:buSzPts val="1400"/>
              <a:buFont typeface="Montserrat"/>
              <a:buAutoNum type="arabicPeriod"/>
            </a:pPr>
            <a:r>
              <a:rPr lang="en">
                <a:latin typeface="Calibri"/>
                <a:ea typeface="Calibri"/>
                <a:cs typeface="Calibri"/>
                <a:sym typeface="Calibri"/>
              </a:rPr>
              <a:t>A</a:t>
            </a:r>
            <a:r>
              <a:rPr lang="en">
                <a:latin typeface="Calibri"/>
                <a:ea typeface="Calibri"/>
                <a:cs typeface="Calibri"/>
                <a:sym typeface="Calibri"/>
              </a:rPr>
              <a:t>synchronous Tasks</a:t>
            </a:r>
            <a:r>
              <a:rPr b="1"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