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3" r:id="rId4"/>
    <p:sldId id="264" r:id="rId5"/>
    <p:sldId id="258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9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4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C981112-91C9-4A1E-9054-A88A1067A70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58CDCAA-4BFC-484D-826E-63DA1C9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2553-3072-432B-B2EA-6FF7EDF0C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1" y="1020417"/>
            <a:ext cx="9144000" cy="3124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Web Technologies 2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Project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Car Pooling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78A43-FF25-4552-AE44-D5512736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765" y="4370664"/>
            <a:ext cx="5539410" cy="1655762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Prajna Nagaraj		01FB16ECS259</a:t>
            </a:r>
          </a:p>
          <a:p>
            <a:pPr algn="just"/>
            <a:r>
              <a:rPr lang="en-US" sz="2200" b="1" dirty="0" err="1"/>
              <a:t>Pratheeksha</a:t>
            </a:r>
            <a:r>
              <a:rPr lang="en-US" sz="2200" b="1" dirty="0"/>
              <a:t> DR	 	01FB16ECS269</a:t>
            </a:r>
          </a:p>
          <a:p>
            <a:pPr algn="just"/>
            <a:r>
              <a:rPr lang="en-US" sz="2200" b="1" dirty="0"/>
              <a:t>Shreya Reddy 			01FB16ECS280</a:t>
            </a:r>
          </a:p>
        </p:txBody>
      </p:sp>
    </p:spTree>
    <p:extLst>
      <p:ext uri="{BB962C8B-B14F-4D97-AF65-F5344CB8AC3E}">
        <p14:creationId xmlns:p14="http://schemas.microsoft.com/office/powerpoint/2010/main" val="341101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EFFB-A167-4D01-9256-76834F48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Brief walk through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3487-D38F-4757-A198-848E0641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18" y="1772478"/>
            <a:ext cx="10692778" cy="4548809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This application allows users to: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Become a member of the car pooling community (register and login) 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Join rides</a:t>
            </a:r>
            <a:endParaRPr lang="en-US" sz="2200" b="1" dirty="0">
              <a:solidFill>
                <a:schemeClr val="tx1"/>
              </a:solidFill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Offer rides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See the most popular rides taken 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777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0EB6-2AC2-4545-8680-C88D835A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5" y="0"/>
            <a:ext cx="9905998" cy="177247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Joining A 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00DA-C279-4390-ABB1-DA328305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05" y="1537252"/>
            <a:ext cx="10081590" cy="48900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The user searches for: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Source (starting point)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Destination (drop off point)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On selecting a ride, choose the number of seats (based on availability) 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The cost of the ride will be displayed and will ask for verification of booking the ride</a:t>
            </a:r>
          </a:p>
          <a:p>
            <a:endParaRPr lang="en-US" sz="22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2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9F5-59DD-4AAE-B9F5-305F5889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26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Offering the 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4E10-655B-47B8-B942-4ECD6B75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3817"/>
            <a:ext cx="10437673" cy="499275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registered user creates a ride by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Selecting the starting point (source)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Selecting the end point (destination)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Entering car model (registration)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Enter the number of seats available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Cost per kilometer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The offered pickup points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44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EEAC-EEAA-47B2-BB54-8B7F9CC6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00" y="86138"/>
            <a:ext cx="9905998" cy="137160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Inclusion of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4389-5C2A-46E7-8D71-8CA7AA24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84" y="1321904"/>
            <a:ext cx="10464316" cy="468133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Webservices using RESTful API’s</a:t>
            </a:r>
          </a:p>
          <a:p>
            <a:r>
              <a:rPr lang="en-US" sz="24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Ajax Patterns 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Submission throttling 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To populate the source and destination of the list being searched 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Multistage download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On loading the home page, the  images are downloaded one after the other</a:t>
            </a:r>
          </a:p>
          <a:p>
            <a:r>
              <a:rPr lang="en-US" sz="24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Comet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SSE (server sent events)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To view the top most rides driven/ joined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1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426B-D9E4-4247-8205-571F94CE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66" y="225287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Use of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2501-3FA9-44A3-813F-F6C90515F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134" y="1668116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RESTful API’s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Flask micro framework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Bootstrap for CSS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Mongo DB (for database)</a:t>
            </a:r>
          </a:p>
        </p:txBody>
      </p:sp>
    </p:spTree>
    <p:extLst>
      <p:ext uri="{BB962C8B-B14F-4D97-AF65-F5344CB8AC3E}">
        <p14:creationId xmlns:p14="http://schemas.microsoft.com/office/powerpoint/2010/main" val="375720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77E7-89AA-4CEC-BCFF-015748B6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53" y="0"/>
            <a:ext cx="9905998" cy="167971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Intelligent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2828-0149-4706-A90C-305FA3A1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93913"/>
            <a:ext cx="9905998" cy="515509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Calculate the  fare: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((distance * cost/km) / seats) 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Distance is calculated using haversine algorithm 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haversine algorithm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Takes two points (their latitude and longitude) used to calculate the distance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To select pickup points 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K nearest neighbors used</a:t>
            </a:r>
          </a:p>
        </p:txBody>
      </p:sp>
    </p:spTree>
    <p:extLst>
      <p:ext uri="{BB962C8B-B14F-4D97-AF65-F5344CB8AC3E}">
        <p14:creationId xmlns:p14="http://schemas.microsoft.com/office/powerpoint/2010/main" val="343775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5FB5-B66A-40A5-B40C-93B0A84A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2" y="101048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Intelligent Component     (continued..)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BED7-285E-49F6-ABD1-BF365618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326294"/>
            <a:ext cx="9905998" cy="439309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Intelligent component is trained using the dataset having row as: </a:t>
            </a:r>
            <a:r>
              <a:rPr lang="en-US" sz="2200" b="1" dirty="0">
                <a:solidFill>
                  <a:schemeClr val="tx1"/>
                </a:solidFill>
              </a:rPr>
              <a:t>Place name, latitude, longitude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Model generated is used to predict the nearest neighbors of any given place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To decrease calculation time a precomputed matrix of  a given places with respect  to  distance  from all other points (places) is used</a:t>
            </a:r>
          </a:p>
          <a:p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Two such matrices are used: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Distance matrix 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Indexes matrix</a:t>
            </a:r>
          </a:p>
          <a:p>
            <a:pPr lvl="1"/>
            <a:endParaRPr lang="en-US" sz="2000" b="1" dirty="0">
              <a:solidFill>
                <a:schemeClr val="tx1"/>
              </a:solidFill>
            </a:endParaRPr>
          </a:p>
          <a:p>
            <a:pPr lvl="1"/>
            <a:endParaRPr lang="en-US" sz="2000" b="1" dirty="0">
              <a:solidFill>
                <a:schemeClr val="tx1"/>
              </a:solidFill>
            </a:endParaRPr>
          </a:p>
          <a:p>
            <a:pPr lvl="1"/>
            <a:endParaRPr lang="en-US" sz="2000" b="1" dirty="0">
              <a:solidFill>
                <a:schemeClr val="tx1"/>
              </a:solidFill>
            </a:endParaRPr>
          </a:p>
          <a:p>
            <a:pPr lvl="1"/>
            <a:endParaRPr lang="en-US" sz="2000" b="1" dirty="0">
              <a:solidFill>
                <a:schemeClr val="tx1"/>
              </a:solidFill>
            </a:endParaRPr>
          </a:p>
          <a:p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2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4664-E3A7-48A7-8EB5-662875E6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758" y="2231904"/>
            <a:ext cx="5346290" cy="19050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669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211</TotalTime>
  <Words>344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Web Technologies 2  Project Car Pooling Application </vt:lpstr>
      <vt:lpstr>Brief walk through of project </vt:lpstr>
      <vt:lpstr>Joining A ride</vt:lpstr>
      <vt:lpstr>Offering the ride</vt:lpstr>
      <vt:lpstr>Inclusion of features </vt:lpstr>
      <vt:lpstr>Use of framework</vt:lpstr>
      <vt:lpstr>Intelligent Component</vt:lpstr>
      <vt:lpstr>Intelligent Component     (continued..)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2  Project Car Pooling Application </dc:title>
  <dc:creator>Prajna N</dc:creator>
  <cp:lastModifiedBy>Prajna N</cp:lastModifiedBy>
  <cp:revision>15</cp:revision>
  <dcterms:created xsi:type="dcterms:W3CDTF">2019-11-20T05:18:37Z</dcterms:created>
  <dcterms:modified xsi:type="dcterms:W3CDTF">2019-11-20T08:50:13Z</dcterms:modified>
</cp:coreProperties>
</file>