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123" d="100"/>
          <a:sy n="123"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015594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927799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207252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8541750"/>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5721695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7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1666454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517618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190662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82993552"/>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2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69058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796529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468615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775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6131147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373173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14945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014709719"/>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499181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921691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345692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4806886"/>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22104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47840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5877455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89904102"/>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810311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10898135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PRATHEEP.P</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NMID:241330418025210</a:t>
            </a:r>
            <a:r>
              <a:rPr lang="en-US" altLang="zh-CN" sz="2400" b="0" i="0" u="none" strike="noStrike" kern="1200" cap="none" spc="0" baseline="0">
                <a:solidFill>
                  <a:schemeClr val="tx1"/>
                </a:solidFill>
                <a:latin typeface="Calibri" pitchFamily="0" charset="0"/>
                <a:ea typeface="宋体" pitchFamily="0" charset="0"/>
                <a:cs typeface="Calibri" pitchFamily="0" charset="0"/>
              </a:rPr>
              <a:t>46</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&amp;asanm304241330418025210</a:t>
            </a:r>
            <a:r>
              <a:rPr lang="en-US" altLang="zh-CN" sz="2400" b="0" i="0" u="none" strike="noStrike" kern="1200" cap="none" spc="0" baseline="0">
                <a:solidFill>
                  <a:schemeClr val="tx1"/>
                </a:solidFill>
                <a:latin typeface="Calibri" pitchFamily="0" charset="0"/>
                <a:ea typeface="宋体" pitchFamily="0" charset="0"/>
                <a:cs typeface="Calibri" pitchFamily="0" charset="0"/>
              </a:rPr>
              <a:t>46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BACHELOR OF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OF THE COLLEGE &amp;CODE:304 TIRUKOVIKUR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UNIVERCITY:ANNAMALAI UNIVERCITY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6046347"/>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8235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7767795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3050038" y="2834948"/>
            <a:ext cx="6100074"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830473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3195573" y="2067305"/>
            <a:ext cx="5800851"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0" cap="none" spc="0" baseline="0">
                <a:latin typeface="Times New Roman" pitchFamily="18" charset="0"/>
                <a:ea typeface="宋体" pitchFamily="0" charset="0"/>
                <a:cs typeface="Times New Roman" pitchFamily="18" charset="0"/>
              </a:rPr>
              <a:t>GITHUB LINK</a:t>
            </a:r>
            <a:endParaRPr lang="zh-CN" altLang="en-US" sz="4800" b="0" i="0" u="none" strike="noStrike" kern="0" cap="none" spc="0" baseline="0">
              <a:latin typeface="Times New Roman" pitchFamily="18" charset="0"/>
              <a:ea typeface="宋体" pitchFamily="0" charset="0"/>
              <a:cs typeface="Times New Roman" pitchFamily="18" charset="0"/>
            </a:endParaRPr>
          </a:p>
        </p:txBody>
      </p:sp>
      <p:sp>
        <p:nvSpPr>
          <p:cNvPr id="172" name="文本框"/>
          <p:cNvSpPr>
            <a:spLocks noGrp="1"/>
          </p:cNvSpPr>
          <p:nvPr>
            <p:ph type="body" idx="4"/>
          </p:nvPr>
        </p:nvSpPr>
        <p:spPr>
          <a:xfrm rot="0">
            <a:off x="1828800" y="3840480"/>
            <a:ext cx="8534401" cy="4616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https://github.com/mahendirann777/Mahendiran/tree/main</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53882701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7"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0" name="组合"/>
          <p:cNvGrpSpPr>
            <a:grpSpLocks/>
          </p:cNvGrpSpPr>
          <p:nvPr/>
        </p:nvGrpSpPr>
        <p:grpSpPr>
          <a:xfrm>
            <a:off x="466725" y="6410325"/>
            <a:ext cx="3705224" cy="295275"/>
            <a:chOff x="466725" y="6410325"/>
            <a:chExt cx="3705224" cy="295275"/>
          </a:xfrm>
        </p:grpSpPr>
        <p:pic>
          <p:nvPicPr>
            <p:cNvPr id="6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6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2" name="矩形"/>
          <p:cNvSpPr>
            <a:spLocks/>
          </p:cNvSpPr>
          <p:nvPr/>
        </p:nvSpPr>
        <p:spPr>
          <a:xfrm rot="0">
            <a:off x="3048354" y="2691396"/>
            <a:ext cx="6096706"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0619315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85" name="组合"/>
          <p:cNvGrpSpPr>
            <a:grpSpLocks/>
          </p:cNvGrpSpPr>
          <p:nvPr/>
        </p:nvGrpSpPr>
        <p:grpSpPr>
          <a:xfrm>
            <a:off x="7448612" y="0"/>
            <a:ext cx="4743794" cy="6858466"/>
            <a:chOff x="7448612" y="0"/>
            <a:chExt cx="4743794"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54962419"/>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2" name="组合"/>
          <p:cNvGrpSpPr>
            <a:grpSpLocks/>
          </p:cNvGrpSpPr>
          <p:nvPr/>
        </p:nvGrpSpPr>
        <p:grpSpPr>
          <a:xfrm>
            <a:off x="7991475" y="2933700"/>
            <a:ext cx="2762249" cy="3257550"/>
            <a:chOff x="7991475" y="2933700"/>
            <a:chExt cx="2762249" cy="3257550"/>
          </a:xfrm>
        </p:grpSpPr>
        <p:sp>
          <p:nvSpPr>
            <p:cNvPr id="9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3050038" y="2280950"/>
            <a:ext cx="6100074"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900829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658225" y="2647950"/>
            <a:ext cx="3533775" cy="3810000"/>
            <a:chOff x="8658225" y="2647950"/>
            <a:chExt cx="3533775" cy="381000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3050038" y="2696448"/>
            <a:ext cx="6100074"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8895656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3050038" y="2280950"/>
            <a:ext cx="6100074"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870493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50038" y="2003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1199152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矩形"/>
          <p:cNvSpPr>
            <a:spLocks/>
          </p:cNvSpPr>
          <p:nvPr/>
        </p:nvSpPr>
        <p:spPr>
          <a:xfrm rot="0">
            <a:off x="3050038" y="2142451"/>
            <a:ext cx="6100074" cy="19583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502950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3050038" y="2142451"/>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98867354"/>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493</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40</cp:revision>
  <dcterms:created xsi:type="dcterms:W3CDTF">2024-03-29T15:07:22Z</dcterms:created>
  <dcterms:modified xsi:type="dcterms:W3CDTF">2025-09-04T05:21:43Z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