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PRATHESH M</a:t>
            </a:r>
            <a:endParaRPr spc="15" dirty="0"/>
          </a:p>
        </p:txBody>
      </p:sp>
      <p:sp>
        <p:nvSpPr>
          <p:cNvPr id="8" name="object 8"/>
          <p:cNvSpPr txBox="1"/>
          <p:nvPr/>
        </p:nvSpPr>
        <p:spPr>
          <a:xfrm>
            <a:off x="647700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6D38C52D-A72B-4FE6-9077-D62FCA04543E}"/>
              </a:ext>
            </a:extLst>
          </p:cNvPr>
          <p:cNvSpPr txBox="1"/>
          <p:nvPr/>
        </p:nvSpPr>
        <p:spPr>
          <a:xfrm>
            <a:off x="1298574" y="2070519"/>
            <a:ext cx="7705725" cy="4062651"/>
          </a:xfrm>
          <a:prstGeom prst="rect">
            <a:avLst/>
          </a:prstGeom>
          <a:noFill/>
        </p:spPr>
        <p:txBody>
          <a:bodyPr wrap="square" rtlCol="0">
            <a:spAutoFit/>
          </a:bodyPr>
          <a:lstStyle/>
          <a:p>
            <a:pPr algn="l"/>
            <a:r>
              <a:rPr lang="en-US" sz="2400" b="0" i="0" dirty="0">
                <a:solidFill>
                  <a:srgbClr val="0D0D0D"/>
                </a:solidFill>
                <a:effectLst/>
                <a:latin typeface="Söhne"/>
              </a:rPr>
              <a:t>The performance of the CNN model is evaluated on standard benchmark datasets such as CIFAR-10 or ImageNet. Metrics such as classification accuracy, precision, recall, and F1-score are used to assess model performance. Additionally, qualitative analysis of model predictions on unseen data is conducted to understand its robustness and limitations.</a:t>
            </a:r>
          </a:p>
          <a:p>
            <a:pPr algn="l"/>
            <a:r>
              <a:rPr lang="en-US" sz="2400" b="0" i="0" dirty="0">
                <a:solidFill>
                  <a:srgbClr val="0D0D0D"/>
                </a:solidFill>
                <a:effectLst/>
                <a:latin typeface="Söhne"/>
              </a:rPr>
              <a:t>This project aims to provide a comprehensive solution for object recognition using CNN algorithms, catering to the needs of researchers, developers, and industries seeking reliable and efficient image recognition systems.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FA912A2-433D-D4C4-B224-34845228278B}"/>
              </a:ext>
            </a:extLst>
          </p:cNvPr>
          <p:cNvSpPr txBox="1"/>
          <p:nvPr/>
        </p:nvSpPr>
        <p:spPr>
          <a:xfrm>
            <a:off x="3047999" y="2971800"/>
            <a:ext cx="5614547" cy="1200329"/>
          </a:xfrm>
          <a:prstGeom prst="rect">
            <a:avLst/>
          </a:prstGeom>
          <a:noFill/>
        </p:spPr>
        <p:txBody>
          <a:bodyPr wrap="square" rtlCol="0">
            <a:spAutoFit/>
          </a:bodyPr>
          <a:lstStyle/>
          <a:p>
            <a:r>
              <a:rPr lang="en-IN" sz="3600" b="1" dirty="0">
                <a:latin typeface="-apple-system"/>
              </a:rPr>
              <a:t>OBJECT RECOGNITION USING CNN ALGORITHM</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2249BB7-7BE7-22EE-6FE2-9346ABC58CB1}"/>
              </a:ext>
            </a:extLst>
          </p:cNvPr>
          <p:cNvSpPr txBox="1"/>
          <p:nvPr/>
        </p:nvSpPr>
        <p:spPr>
          <a:xfrm>
            <a:off x="2526030" y="1752600"/>
            <a:ext cx="6008370"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Problem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2646761-A5F3-25F6-A44D-45DA20D8A00A}"/>
              </a:ext>
            </a:extLst>
          </p:cNvPr>
          <p:cNvSpPr txBox="1"/>
          <p:nvPr/>
        </p:nvSpPr>
        <p:spPr>
          <a:xfrm>
            <a:off x="1905000" y="2362200"/>
            <a:ext cx="5486400" cy="3416320"/>
          </a:xfrm>
          <a:prstGeom prst="rect">
            <a:avLst/>
          </a:prstGeom>
          <a:noFill/>
        </p:spPr>
        <p:txBody>
          <a:bodyPr wrap="square" rtlCol="0">
            <a:spAutoFit/>
          </a:bodyPr>
          <a:lstStyle/>
          <a:p>
            <a:r>
              <a:rPr lang="en-US" sz="2400" b="0" i="0" dirty="0">
                <a:solidFill>
                  <a:srgbClr val="0D0D0D"/>
                </a:solidFill>
                <a:effectLst/>
                <a:latin typeface="Söhne"/>
              </a:rPr>
              <a:t>The problem addressed by this project is the need for automated and accurate object recognition in images. Traditional computer vision algorithms often struggle with complex scenes, varying lighting conditions, and occlusions. Thus, there is a demand for robust and efficient solutions that can reliably recognize objects in diverse real-world environments.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7DAEAA0-71DE-506E-184B-B0225ED3B455}"/>
              </a:ext>
            </a:extLst>
          </p:cNvPr>
          <p:cNvSpPr txBox="1"/>
          <p:nvPr/>
        </p:nvSpPr>
        <p:spPr>
          <a:xfrm>
            <a:off x="1143000" y="2384107"/>
            <a:ext cx="6705600" cy="3416320"/>
          </a:xfrm>
          <a:prstGeom prst="rect">
            <a:avLst/>
          </a:prstGeom>
          <a:noFill/>
        </p:spPr>
        <p:txBody>
          <a:bodyPr wrap="square" rtlCol="0">
            <a:spAutoFit/>
          </a:bodyPr>
          <a:lstStyle/>
          <a:p>
            <a:r>
              <a:rPr lang="en-US" sz="2400" b="0" i="0" dirty="0">
                <a:solidFill>
                  <a:srgbClr val="0D0D0D"/>
                </a:solidFill>
                <a:effectLst/>
                <a:latin typeface="Söhne"/>
              </a:rPr>
              <a:t>Object recognition is a fundamental task in computer vision with applications ranging from autonomous driving to augmented reality. The primary challenge lies in developing algorithms that can effectively learn discriminative features from images and generalize well to unseen data. CNNs offer a promising approach by leveraging convolutional layers to extract hierarchical features and learn complex patterns directly from pixel data</a:t>
            </a:r>
            <a:r>
              <a:rPr lang="en-US" b="0" i="0" dirty="0">
                <a:solidFill>
                  <a:srgbClr val="0D0D0D"/>
                </a:solidFill>
                <a:effectLst/>
                <a:latin typeface="Söhne"/>
              </a:rPr>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B924F4C-E62B-7810-5C3A-17965EFF0D3E}"/>
              </a:ext>
            </a:extLst>
          </p:cNvPr>
          <p:cNvSpPr txBox="1"/>
          <p:nvPr/>
        </p:nvSpPr>
        <p:spPr>
          <a:xfrm>
            <a:off x="914400" y="2504509"/>
            <a:ext cx="6934200" cy="332398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Researchers in computer vision and deep learning.</a:t>
            </a:r>
          </a:p>
          <a:p>
            <a:pPr algn="l">
              <a:buFont typeface="Arial" panose="020B0604020202020204" pitchFamily="34" charset="0"/>
              <a:buChar char="•"/>
            </a:pPr>
            <a:r>
              <a:rPr lang="en-US" sz="2400" b="0" i="0" dirty="0">
                <a:solidFill>
                  <a:srgbClr val="0D0D0D"/>
                </a:solidFill>
                <a:effectLst/>
                <a:latin typeface="Söhne"/>
              </a:rPr>
              <a:t>Developers working on applications requiring image recognition capabilities.</a:t>
            </a:r>
          </a:p>
          <a:p>
            <a:pPr algn="l">
              <a:buFont typeface="Arial" panose="020B0604020202020204" pitchFamily="34" charset="0"/>
              <a:buChar char="•"/>
            </a:pPr>
            <a:r>
              <a:rPr lang="en-US" sz="2400" b="0" i="0" dirty="0">
                <a:solidFill>
                  <a:srgbClr val="0D0D0D"/>
                </a:solidFill>
                <a:effectLst/>
                <a:latin typeface="Söhne"/>
              </a:rPr>
              <a:t>Industries deploying computer vision systems for tasks such as quality control, surveillance, and automation.</a:t>
            </a:r>
          </a:p>
          <a:p>
            <a:pPr algn="l">
              <a:buFont typeface="Arial" panose="020B0604020202020204" pitchFamily="34" charset="0"/>
              <a:buChar char="•"/>
            </a:pPr>
            <a:r>
              <a:rPr lang="en-US" sz="2400" b="0" i="0" dirty="0">
                <a:solidFill>
                  <a:srgbClr val="0D0D0D"/>
                </a:solidFill>
                <a:effectLst/>
                <a:latin typeface="Söhne"/>
              </a:rPr>
              <a:t>Enthusiasts interested in exploring the capabilities of CNNs in image recognition.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1771E3E-593F-4C60-1202-685A972C1FF1}"/>
              </a:ext>
            </a:extLst>
          </p:cNvPr>
          <p:cNvSpPr txBox="1"/>
          <p:nvPr/>
        </p:nvSpPr>
        <p:spPr>
          <a:xfrm>
            <a:off x="3228974" y="2323955"/>
            <a:ext cx="5715000" cy="3785652"/>
          </a:xfrm>
          <a:prstGeom prst="rect">
            <a:avLst/>
          </a:prstGeom>
          <a:noFill/>
        </p:spPr>
        <p:txBody>
          <a:bodyPr wrap="square" rtlCol="0">
            <a:spAutoFit/>
          </a:bodyPr>
          <a:lstStyle/>
          <a:p>
            <a:r>
              <a:rPr lang="en-US" sz="2400" b="0" i="0" dirty="0">
                <a:solidFill>
                  <a:srgbClr val="0D0D0D"/>
                </a:solidFill>
                <a:effectLst/>
                <a:latin typeface="Söhne"/>
              </a:rPr>
              <a:t>The proposed solution utilizes CNNs to build a robust object recognition system. By leveraging deep learning techniques, the system can automatically learn and extract features from images, enabling it to recognize objects with high accuracy. The value proposition lies in providing a scalable and adaptable solution that can be trained on diverse datasets to recognize various objects in real-world scenarios.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9BA241-B783-C57C-097D-406E7957652A}"/>
              </a:ext>
            </a:extLst>
          </p:cNvPr>
          <p:cNvSpPr txBox="1"/>
          <p:nvPr/>
        </p:nvSpPr>
        <p:spPr>
          <a:xfrm>
            <a:off x="3038475" y="2819399"/>
            <a:ext cx="6019800" cy="258532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Utilization of Convolutional Neural Networks (CNNs) for image recognition.</a:t>
            </a:r>
          </a:p>
          <a:p>
            <a:pPr algn="l">
              <a:buFont typeface="Arial" panose="020B0604020202020204" pitchFamily="34" charset="0"/>
              <a:buChar char="•"/>
            </a:pPr>
            <a:r>
              <a:rPr lang="en-US" sz="2400" b="0" i="0" dirty="0">
                <a:solidFill>
                  <a:srgbClr val="0D0D0D"/>
                </a:solidFill>
                <a:effectLst/>
                <a:latin typeface="Söhne"/>
              </a:rPr>
              <a:t>Flexibility to train on custom datasets for specific recognition tasks.</a:t>
            </a:r>
          </a:p>
          <a:p>
            <a:pPr algn="l">
              <a:buFont typeface="Arial" panose="020B0604020202020204" pitchFamily="34" charset="0"/>
              <a:buChar char="•"/>
            </a:pPr>
            <a:r>
              <a:rPr lang="en-US" sz="2400" b="0" i="0" dirty="0">
                <a:solidFill>
                  <a:srgbClr val="0D0D0D"/>
                </a:solidFill>
                <a:effectLst/>
                <a:latin typeface="Söhne"/>
              </a:rPr>
              <a:t>Integration of pre-trained models for rapid deployment and transfer learning.</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C45DA3BC-7FBC-0EEF-36A6-1B39261C11DE}"/>
              </a:ext>
            </a:extLst>
          </p:cNvPr>
          <p:cNvSpPr txBox="1"/>
          <p:nvPr/>
        </p:nvSpPr>
        <p:spPr>
          <a:xfrm>
            <a:off x="1143000" y="2315587"/>
            <a:ext cx="7324725" cy="3046988"/>
          </a:xfrm>
          <a:prstGeom prst="rect">
            <a:avLst/>
          </a:prstGeom>
          <a:noFill/>
        </p:spPr>
        <p:txBody>
          <a:bodyPr wrap="square" rtlCol="0">
            <a:spAutoFit/>
          </a:bodyPr>
          <a:lstStyle/>
          <a:p>
            <a:r>
              <a:rPr lang="en-US" sz="2400" b="0" i="0" dirty="0">
                <a:solidFill>
                  <a:srgbClr val="0D0D0D"/>
                </a:solidFill>
                <a:effectLst/>
                <a:latin typeface="Söhne"/>
              </a:rPr>
              <a:t>The CNN model architecture includes convolutional layers for feature extraction, followed by pooling layers for spatial </a:t>
            </a:r>
            <a:r>
              <a:rPr lang="en-US" sz="2400" b="0" i="0" dirty="0" err="1">
                <a:solidFill>
                  <a:srgbClr val="0D0D0D"/>
                </a:solidFill>
                <a:effectLst/>
                <a:latin typeface="Söhne"/>
              </a:rPr>
              <a:t>downsampling</a:t>
            </a:r>
            <a:r>
              <a:rPr lang="en-US" sz="2400" b="0" i="0" dirty="0">
                <a:solidFill>
                  <a:srgbClr val="0D0D0D"/>
                </a:solidFill>
                <a:effectLst/>
                <a:latin typeface="Söhne"/>
              </a:rPr>
              <a:t> and fully connected layers for classification. Techniques such as dropout regularization and batch normalization are employed to improve model generalization and prevent overfitting. The model is trained using stochastic gradient descent (SGD) with appropriate hyperparameters.</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TotalTime>
  <Words>509</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Söhne</vt:lpstr>
      <vt:lpstr>Trebuchet MS</vt:lpstr>
      <vt:lpstr>Office Theme</vt:lpstr>
      <vt:lpstr>PRATHESH 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PRATHESH M</dc:title>
  <dc:creator>shajith j</dc:creator>
  <cp:lastModifiedBy>shajith j</cp:lastModifiedBy>
  <cp:revision>1</cp:revision>
  <dcterms:created xsi:type="dcterms:W3CDTF">2024-04-03T11:05:26Z</dcterms:created>
  <dcterms:modified xsi:type="dcterms:W3CDTF">2024-04-03T11:20:44Z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