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7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94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9400"/>
          </a:xfrm>
        </p:spPr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94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94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9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1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7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2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33" name="TextBox 13"/>
          <p:cNvSpPr txBox="1"/>
          <p:nvPr/>
        </p:nvSpPr>
        <p:spPr>
          <a:xfrm>
            <a:off x="2554542" y="3314150"/>
            <a:ext cx="8610600" cy="23012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P</a:t>
            </a:r>
            <a:r>
              <a:rPr altLang="en-IN" dirty="0" sz="2400" lang="en-US"/>
              <a:t>R</a:t>
            </a:r>
            <a:r>
              <a:rPr altLang="en-IN" dirty="0" sz="2400" lang="en-US"/>
              <a:t>A</a:t>
            </a:r>
            <a:r>
              <a:rPr altLang="en-IN" dirty="0" sz="2400" lang="en-US"/>
              <a:t>T</a:t>
            </a:r>
            <a:r>
              <a:rPr altLang="en-IN" dirty="0" sz="2400" lang="en-US"/>
              <a:t>HESH</a:t>
            </a:r>
            <a:r>
              <a:rPr altLang="en-IN" dirty="0" sz="2400" lang="en-US"/>
              <a:t>.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M</a:t>
            </a:r>
            <a:endParaRPr altLang="en-US" lang="zh-CN"/>
          </a:p>
          <a:p>
            <a:r>
              <a:rPr dirty="0" sz="2400" lang="en-US"/>
              <a:t>REGISTER NO AND NMID: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IN" dirty="0" sz="2400" lang="en-US"/>
              <a:t>Bachelor of computer application</a:t>
            </a:r>
            <a:endParaRPr altLang="en-US" lang="zh-CN"/>
          </a:p>
          <a:p>
            <a:r>
              <a:rPr dirty="0" sz="2400" lang="en-US"/>
              <a:t>COLLEGE: COLLEGE/ UNIVERSITY</a:t>
            </a:r>
          </a:p>
          <a:p>
            <a:r>
              <a:rPr dirty="0" sz="2400" lang="en-US"/>
              <a:t>           </a:t>
            </a:r>
            <a:r>
              <a:rPr altLang="en-IN" dirty="0" sz="2400" lang="en-US"/>
              <a:t>shanmuga industries art's and science/tiruvalluvar University</a:t>
            </a:r>
            <a:endParaRPr dirty="0" sz="2400" lang="en-IN"/>
          </a:p>
        </p:txBody>
      </p:sp>
      <p:sp>
        <p:nvSpPr>
          <p:cNvPr id="1048634" name=""/>
          <p:cNvSpPr txBox="1"/>
          <p:nvPr/>
        </p:nvSpPr>
        <p:spPr>
          <a:xfrm>
            <a:off x="9931702" y="8283608"/>
            <a:ext cx="672030" cy="10454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shanmuga industries art's and science/tiruvalluvar University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5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0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2" name=""/>
          <p:cNvSpPr txBox="1"/>
          <p:nvPr/>
        </p:nvSpPr>
        <p:spPr>
          <a:xfrm>
            <a:off x="2743199" y="1967689"/>
            <a:ext cx="7709473" cy="26822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Results and Screenshots
Include images or snapshots of your project working. Add output examples or demo results.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0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8" name=""/>
          <p:cNvSpPr txBox="1"/>
          <p:nvPr/>
        </p:nvSpPr>
        <p:spPr>
          <a:xfrm>
            <a:off x="755331" y="1857375"/>
            <a:ext cx="8468347" cy="26822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Conclusion
Summarize the outcome of the project. Mention achievements, limitations, and scope for future enhancement.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"/>
          <p:cNvSpPr txBox="1"/>
          <p:nvPr/>
        </p:nvSpPr>
        <p:spPr>
          <a:xfrm>
            <a:off x="340681" y="424068"/>
            <a:ext cx="7209739" cy="5232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RESULTS AND SCREENSHOTS</a:t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055407" y="1054083"/>
            <a:ext cx="8081185" cy="4904503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2"/>
          <p:cNvSpPr/>
          <p:nvPr/>
        </p:nvSpPr>
        <p:spPr>
          <a:xfrm>
            <a:off x="3215849" y="2446638"/>
            <a:ext cx="6872268" cy="7677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63500">
            <a:noFill/>
            <a:prstDash val="solid"/>
          </a:ln>
        </p:spPr>
        <p:txBody>
          <a:bodyPr bIns="0" lIns="0" rIns="0" rtlCol="0" tIns="0" wrap="square"/>
          <a:p>
            <a:pPr algn="l" indent="0" marL="0">
              <a:buNone/>
            </a:pPr>
            <a:r>
              <a:rPr altLang="en-IN" dirty="0" sz="115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Personal portfolio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-1871465" y="0"/>
            <a:ext cx="16460212" cy="8789982"/>
            <a:chOff x="7443849" y="0"/>
            <a:chExt cx="4752975" cy="6863080"/>
          </a:xfrm>
        </p:grpSpPr>
        <p:sp>
          <p:nvSpPr>
            <p:cNvPr id="104863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8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86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0" name="TextBox 22"/>
          <p:cNvSpPr txBox="1"/>
          <p:nvPr/>
        </p:nvSpPr>
        <p:spPr>
          <a:xfrm>
            <a:off x="2509807" y="1041533"/>
            <a:ext cx="5029200" cy="4832092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7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6" name=""/>
          <p:cNvSpPr txBox="1"/>
          <p:nvPr/>
        </p:nvSpPr>
        <p:spPr>
          <a:xfrm>
            <a:off x="477874" y="1410263"/>
            <a:ext cx="9104276" cy="26822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1. Problem Statement
Clearly explain the issue or gap your project is trying to solve. Mention why this problem is important and how it affects the target users.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337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82" name=""/>
          <p:cNvSpPr txBox="1"/>
          <p:nvPr/>
        </p:nvSpPr>
        <p:spPr>
          <a:xfrm>
            <a:off x="676275" y="2166937"/>
            <a:ext cx="7780219" cy="26822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2. Project Overview
Give a short description of your project, its main goal, and what it does. Highlight the uniqueness and scope.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8" name=""/>
          <p:cNvSpPr txBox="1"/>
          <p:nvPr/>
        </p:nvSpPr>
        <p:spPr>
          <a:xfrm>
            <a:off x="904612" y="2019299"/>
            <a:ext cx="7955910" cy="1818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Define who will use your project/product. Mention specific groups (e.g., students, developers, businesses, general public).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2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5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26" name=""/>
          <p:cNvSpPr txBox="1"/>
          <p:nvPr/>
        </p:nvSpPr>
        <p:spPr>
          <a:xfrm>
            <a:off x="3248622" y="1695450"/>
            <a:ext cx="6894907" cy="3114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Tools and Technologies
List the programming languages, frameworks, libraries, IDEs, platforms, or hardware used. Example: Python, Django, MySQL, VS Code, GitHub.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1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0" name=""/>
          <p:cNvSpPr txBox="1"/>
          <p:nvPr/>
        </p:nvSpPr>
        <p:spPr>
          <a:xfrm>
            <a:off x="1123481" y="1610360"/>
            <a:ext cx="7624329" cy="1818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Explain how you structured your portfolio or application design. Mention UI/UX choices, navigation style, and visual design aspects.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10" name=""/>
          <p:cNvSpPr txBox="1"/>
          <p:nvPr/>
        </p:nvSpPr>
        <p:spPr>
          <a:xfrm>
            <a:off x="1190937" y="1143634"/>
            <a:ext cx="8489340" cy="5273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Features and Functionality
Bullet out the key features. Example:
User login and authentication
Dashboard with analytics
CRUD operations
Responsive UI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2024-03-28T06:07:22Z</dcterms:created>
  <dcterms:modified xsi:type="dcterms:W3CDTF">2025-09-12T13:29:53Z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4f47dbc478654022abdce78ac4d075fa</vt:lpwstr>
  </property>
</Properties>
</file>