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70" r:id="rId6"/>
    <p:sldId id="3754" r:id="rId7"/>
    <p:sldId id="3753" r:id="rId8"/>
    <p:sldId id="379" r:id="rId9"/>
    <p:sldId id="37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57298-80D7-4F34-92A1-5125BBF0F671}" v="3" dt="2021-05-19T16:47:03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79D9-2DD1-4E48-B1E8-9C9F34F445A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D88A9-08FD-4A0F-8941-79241EEB7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FAA0-B57D-497D-AF16-7E1D725A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AA65-CB22-44C2-9195-8C1483AB9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E7CA-922E-4C9D-9E7E-5D24151D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BED5-3E79-4F55-8344-766CA666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F2BE-494A-47D9-B614-D8568CB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B777-9790-481F-8658-8FA83BEB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6805-21BA-4E17-A10F-F0441852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B83B-B684-4D5C-A90F-CA4A8BA3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51DA-7633-4787-8DA5-CFF5E857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1B4E-EB0D-4DED-8098-288B0E6D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5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584EF-C57F-4EAB-9605-E8B2CC707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DF091-A850-486C-98B7-C7767915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3DE3-0014-459D-BB58-92632D61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9886-0994-40A2-B389-B8F8B9F0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853E-3BAF-41ED-A30E-005CAD84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72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2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972800" cy="487362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F881-4A9A-43C3-B155-B3AFC444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41A-8353-491E-B274-9A2A2200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B5D1-2340-47F6-A9E1-0398F47A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028C-4D7F-4C33-BCD2-48C31AED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B8A8-D61E-4754-A975-E1CE3146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7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BBA3-EF15-4989-A256-4DAB22D6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1E43-C35A-4884-8066-E9287D5E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626D-C110-4618-A2A7-FDB92011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C782-0B26-43C2-B9C2-E2626B19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5BD7-7533-4D49-8A6F-E1217AB5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49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BFAE-D727-4652-AA02-29B74666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FF67-316E-4272-B470-8860C9E51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3AA4-5CD4-4E25-B824-078820F80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F701-7EB3-440B-B5DF-AF8B24C7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CF89D-E413-4000-ADF3-2DB8B24D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DD9E-C42D-4384-9D18-FF201728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9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3B5-526C-4585-B944-EE0B234A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E3799-D674-4482-B621-69242837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959FB-0AA3-4E41-910E-16B0728F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B60A7-4FC9-4DC6-B654-416847BEB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C6F65-8E3D-4246-BE53-ABF09D8A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B1AAF-3DA2-4915-92E4-1EEB8C8A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486A0-9942-48D0-8F9A-2EC68471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B1E7D-6D43-4640-B2D8-606CE523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E279-37ED-40F1-AAC6-67C3EEC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F624-CBA3-4529-8D31-81EA4C7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85CFC-1995-4DB6-AF64-6D3365CC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0EE6-E009-4346-B03D-B5E96840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8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39330-B63C-403F-95C5-F66E9FCC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07EC1-BA3E-4DBC-A424-8B940FA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330B8-0F66-4E4E-9683-60773DB1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4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1BE-B004-409B-89EA-1F67BA68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69CC-59D2-427A-BB43-9E7D8F37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BD0A-793B-46C2-A730-80047E11A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F8FE-7AA2-473E-A71F-AAB3E7DC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FC54-038F-4402-829F-3AB081FF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5267-8ACD-4D2E-B1B4-9565E60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0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FC3-3D50-4C98-AA1D-2B2087B1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5CE69-B9BE-4DF9-A2F8-A9FADE13F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6DB3E-9A4D-46F9-A386-4FC86E484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B34B-0E77-40F0-99BC-199960C5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22EC5-9457-4C91-AE79-A00EB58D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4C78E-1520-48C0-AD07-A1552A08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6FD71-76E0-4615-8E04-F087745B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F70A-47E7-4A11-8EE9-9435272C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E7FB-2C9F-434D-8F9C-49E2350F4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ED24-0552-4EB2-8849-AE0F813942F4}" type="datetimeFigureOut">
              <a:rPr lang="en-GB" smtClean="0"/>
              <a:t>05/06/2021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8FAD-D207-4A84-A367-C8A9EB091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91B2-1294-4522-B886-A13210EC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8D6A-FCE5-41E2-88B9-7964036EF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24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6467180"/>
            <a:ext cx="12187575" cy="388330"/>
          </a:xfrm>
          <a:custGeom>
            <a:avLst/>
            <a:gdLst/>
            <a:ahLst/>
            <a:cxnLst/>
            <a:rect l="l" t="t" r="r" b="b"/>
            <a:pathLst>
              <a:path w="12435840" h="396240">
                <a:moveTo>
                  <a:pt x="12435840" y="0"/>
                </a:moveTo>
                <a:lnTo>
                  <a:pt x="0" y="0"/>
                </a:lnTo>
                <a:lnTo>
                  <a:pt x="0" y="396240"/>
                </a:lnTo>
                <a:lnTo>
                  <a:pt x="12435840" y="396240"/>
                </a:lnTo>
                <a:lnTo>
                  <a:pt x="124358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 txBox="1"/>
          <p:nvPr/>
        </p:nvSpPr>
        <p:spPr>
          <a:xfrm>
            <a:off x="1059702" y="1536464"/>
            <a:ext cx="4591499" cy="4161474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3920" spc="-10" dirty="0">
                <a:solidFill>
                  <a:srgbClr val="0078D6"/>
                </a:solidFill>
                <a:latin typeface="Segoe UI"/>
                <a:cs typeface="Segoe UI"/>
              </a:rPr>
              <a:t>#AzureDevOps</a:t>
            </a:r>
            <a:endParaRPr sz="3920" dirty="0">
              <a:latin typeface="Segoe UI"/>
              <a:cs typeface="Segoe UI"/>
            </a:endParaRPr>
          </a:p>
          <a:p>
            <a:pPr marL="713156" marR="4978">
              <a:lnSpc>
                <a:spcPts val="7056"/>
              </a:lnSpc>
              <a:spcBef>
                <a:spcPts val="466"/>
              </a:spcBef>
            </a:pPr>
            <a:r>
              <a:rPr sz="1960" spc="-5" dirty="0">
                <a:solidFill>
                  <a:srgbClr val="5B5B5B"/>
                </a:solidFill>
                <a:latin typeface="Segoe UI"/>
                <a:cs typeface="Segoe UI"/>
              </a:rPr>
              <a:t>https://azure.com/devops </a:t>
            </a:r>
            <a:r>
              <a:rPr sz="1960" dirty="0">
                <a:solidFill>
                  <a:srgbClr val="5B5B5B"/>
                </a:solidFill>
                <a:latin typeface="Segoe UI"/>
                <a:cs typeface="Segoe UI"/>
              </a:rPr>
              <a:t> </a:t>
            </a:r>
            <a:r>
              <a:rPr sz="1960" spc="-5" dirty="0">
                <a:solidFill>
                  <a:srgbClr val="5B5B5B"/>
                </a:solidFill>
                <a:latin typeface="Segoe UI"/>
                <a:cs typeface="Segoe UI"/>
              </a:rPr>
              <a:t>@AzureDevOps </a:t>
            </a:r>
            <a:r>
              <a:rPr sz="1960" dirty="0">
                <a:solidFill>
                  <a:srgbClr val="5B5B5B"/>
                </a:solidFill>
                <a:latin typeface="Segoe UI"/>
                <a:cs typeface="Segoe UI"/>
              </a:rPr>
              <a:t> </a:t>
            </a:r>
            <a:r>
              <a:rPr sz="1960" spc="-5" dirty="0">
                <a:solidFill>
                  <a:srgbClr val="5B5B5B"/>
                </a:solidFill>
                <a:latin typeface="Segoe UI"/>
                <a:cs typeface="Segoe UI"/>
              </a:rPr>
              <a:t>https://aka.ms/AzureDevOpsForum </a:t>
            </a:r>
            <a:r>
              <a:rPr sz="1960" spc="-524" dirty="0">
                <a:solidFill>
                  <a:srgbClr val="5B5B5B"/>
                </a:solidFill>
                <a:latin typeface="Segoe UI"/>
                <a:cs typeface="Segoe UI"/>
              </a:rPr>
              <a:t> </a:t>
            </a:r>
            <a:r>
              <a:rPr sz="1960" spc="-5" dirty="0">
                <a:solidFill>
                  <a:srgbClr val="5B5B5B"/>
                </a:solidFill>
                <a:latin typeface="Segoe UI"/>
                <a:cs typeface="Segoe UI"/>
              </a:rPr>
              <a:t>https://aka.ms/DevOpsBlog/</a:t>
            </a:r>
            <a:endParaRPr sz="196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303" y="305623"/>
            <a:ext cx="2697770" cy="562580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z="3528" spc="-162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3528" spc="-157" dirty="0">
                <a:solidFill>
                  <a:srgbClr val="0078D6"/>
                </a:solidFill>
                <a:latin typeface="Segoe UI Semibold"/>
                <a:cs typeface="Segoe UI Semibold"/>
              </a:rPr>
              <a:t>zu</a:t>
            </a:r>
            <a:r>
              <a:rPr sz="3528" spc="-191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3528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3528" spc="-26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3528" spc="-157" dirty="0">
                <a:solidFill>
                  <a:srgbClr val="0078D6"/>
                </a:solidFill>
                <a:latin typeface="Segoe UI Semibold"/>
                <a:cs typeface="Segoe UI Semibold"/>
              </a:rPr>
              <a:t>D</a:t>
            </a:r>
            <a:r>
              <a:rPr sz="3528" spc="-162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3528" spc="-157" dirty="0">
                <a:solidFill>
                  <a:srgbClr val="0078D6"/>
                </a:solidFill>
                <a:latin typeface="Segoe UI Semibold"/>
                <a:cs typeface="Segoe UI Semibold"/>
              </a:rPr>
              <a:t>v</a:t>
            </a:r>
            <a:r>
              <a:rPr sz="3528" spc="-152" dirty="0">
                <a:solidFill>
                  <a:srgbClr val="0078D6"/>
                </a:solidFill>
                <a:latin typeface="Segoe UI Semibold"/>
                <a:cs typeface="Segoe UI Semibold"/>
              </a:rPr>
              <a:t>Op</a:t>
            </a:r>
            <a:r>
              <a:rPr sz="3528" dirty="0">
                <a:solidFill>
                  <a:srgbClr val="0078D6"/>
                </a:solidFill>
                <a:latin typeface="Segoe UI Semibold"/>
                <a:cs typeface="Segoe UI Semibold"/>
              </a:rPr>
              <a:t>s</a:t>
            </a:r>
            <a:endParaRPr sz="3528">
              <a:latin typeface="Segoe UI Semibold"/>
              <a:cs typeface="Segoe UI Semibold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3114" y="3500940"/>
            <a:ext cx="543910" cy="543910"/>
            <a:chOff x="1030224" y="3572255"/>
            <a:chExt cx="554990" cy="554990"/>
          </a:xfrm>
        </p:grpSpPr>
        <p:sp>
          <p:nvSpPr>
            <p:cNvPr id="6" name="object 6"/>
            <p:cNvSpPr/>
            <p:nvPr/>
          </p:nvSpPr>
          <p:spPr>
            <a:xfrm>
              <a:off x="1030224" y="3572255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277368" y="0"/>
                  </a:moveTo>
                  <a:lnTo>
                    <a:pt x="227510" y="4468"/>
                  </a:lnTo>
                  <a:lnTo>
                    <a:pt x="180584" y="17352"/>
                  </a:lnTo>
                  <a:lnTo>
                    <a:pt x="137374" y="37868"/>
                  </a:lnTo>
                  <a:lnTo>
                    <a:pt x="98662" y="65233"/>
                  </a:lnTo>
                  <a:lnTo>
                    <a:pt x="65233" y="98662"/>
                  </a:lnTo>
                  <a:lnTo>
                    <a:pt x="37868" y="137374"/>
                  </a:lnTo>
                  <a:lnTo>
                    <a:pt x="17352" y="180584"/>
                  </a:lnTo>
                  <a:lnTo>
                    <a:pt x="4468" y="227510"/>
                  </a:lnTo>
                  <a:lnTo>
                    <a:pt x="0" y="277367"/>
                  </a:lnTo>
                  <a:lnTo>
                    <a:pt x="4468" y="327225"/>
                  </a:lnTo>
                  <a:lnTo>
                    <a:pt x="17352" y="374151"/>
                  </a:lnTo>
                  <a:lnTo>
                    <a:pt x="37868" y="417361"/>
                  </a:lnTo>
                  <a:lnTo>
                    <a:pt x="65233" y="456073"/>
                  </a:lnTo>
                  <a:lnTo>
                    <a:pt x="98662" y="489502"/>
                  </a:lnTo>
                  <a:lnTo>
                    <a:pt x="137374" y="516867"/>
                  </a:lnTo>
                  <a:lnTo>
                    <a:pt x="180584" y="537383"/>
                  </a:lnTo>
                  <a:lnTo>
                    <a:pt x="227510" y="550267"/>
                  </a:lnTo>
                  <a:lnTo>
                    <a:pt x="277368" y="554735"/>
                  </a:lnTo>
                  <a:lnTo>
                    <a:pt x="327225" y="550267"/>
                  </a:lnTo>
                  <a:lnTo>
                    <a:pt x="374151" y="537383"/>
                  </a:lnTo>
                  <a:lnTo>
                    <a:pt x="417361" y="516867"/>
                  </a:lnTo>
                  <a:lnTo>
                    <a:pt x="456073" y="489502"/>
                  </a:lnTo>
                  <a:lnTo>
                    <a:pt x="489502" y="456073"/>
                  </a:lnTo>
                  <a:lnTo>
                    <a:pt x="516867" y="417361"/>
                  </a:lnTo>
                  <a:lnTo>
                    <a:pt x="537383" y="374151"/>
                  </a:lnTo>
                  <a:lnTo>
                    <a:pt x="550267" y="327225"/>
                  </a:lnTo>
                  <a:lnTo>
                    <a:pt x="554736" y="277367"/>
                  </a:lnTo>
                  <a:lnTo>
                    <a:pt x="550267" y="227510"/>
                  </a:lnTo>
                  <a:lnTo>
                    <a:pt x="537383" y="180584"/>
                  </a:lnTo>
                  <a:lnTo>
                    <a:pt x="516867" y="137374"/>
                  </a:lnTo>
                  <a:lnTo>
                    <a:pt x="489502" y="98662"/>
                  </a:lnTo>
                  <a:lnTo>
                    <a:pt x="456073" y="65233"/>
                  </a:lnTo>
                  <a:lnTo>
                    <a:pt x="417361" y="37868"/>
                  </a:lnTo>
                  <a:lnTo>
                    <a:pt x="374151" y="17352"/>
                  </a:lnTo>
                  <a:lnTo>
                    <a:pt x="327225" y="4468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  <p:sp>
          <p:nvSpPr>
            <p:cNvPr id="7" name="object 7"/>
            <p:cNvSpPr/>
            <p:nvPr/>
          </p:nvSpPr>
          <p:spPr>
            <a:xfrm>
              <a:off x="1139797" y="3704548"/>
              <a:ext cx="366395" cy="297815"/>
            </a:xfrm>
            <a:custGeom>
              <a:avLst/>
              <a:gdLst/>
              <a:ahLst/>
              <a:cxnLst/>
              <a:rect l="l" t="t" r="r" b="b"/>
              <a:pathLst>
                <a:path w="366394" h="297814">
                  <a:moveTo>
                    <a:pt x="115137" y="297786"/>
                  </a:moveTo>
                  <a:lnTo>
                    <a:pt x="83924" y="295509"/>
                  </a:lnTo>
                  <a:lnTo>
                    <a:pt x="54125" y="288899"/>
                  </a:lnTo>
                  <a:lnTo>
                    <a:pt x="26048" y="278291"/>
                  </a:lnTo>
                  <a:lnTo>
                    <a:pt x="0" y="264017"/>
                  </a:lnTo>
                  <a:lnTo>
                    <a:pt x="5879" y="264713"/>
                  </a:lnTo>
                  <a:lnTo>
                    <a:pt x="11862" y="265058"/>
                  </a:lnTo>
                  <a:lnTo>
                    <a:pt x="17917" y="265058"/>
                  </a:lnTo>
                  <a:lnTo>
                    <a:pt x="43727" y="262866"/>
                  </a:lnTo>
                  <a:lnTo>
                    <a:pt x="68120" y="256531"/>
                  </a:lnTo>
                  <a:lnTo>
                    <a:pt x="90733" y="246416"/>
                  </a:lnTo>
                  <a:lnTo>
                    <a:pt x="111206" y="232880"/>
                  </a:lnTo>
                  <a:lnTo>
                    <a:pt x="87717" y="228665"/>
                  </a:lnTo>
                  <a:lnTo>
                    <a:pt x="67380" y="217745"/>
                  </a:lnTo>
                  <a:lnTo>
                    <a:pt x="51414" y="201339"/>
                  </a:lnTo>
                  <a:lnTo>
                    <a:pt x="41040" y="180665"/>
                  </a:lnTo>
                  <a:lnTo>
                    <a:pt x="45616" y="181545"/>
                  </a:lnTo>
                  <a:lnTo>
                    <a:pt x="50324" y="182021"/>
                  </a:lnTo>
                  <a:lnTo>
                    <a:pt x="62009" y="182021"/>
                  </a:lnTo>
                  <a:lnTo>
                    <a:pt x="68650" y="181097"/>
                  </a:lnTo>
                  <a:lnTo>
                    <a:pt x="74962" y="179375"/>
                  </a:lnTo>
                  <a:lnTo>
                    <a:pt x="51047" y="170074"/>
                  </a:lnTo>
                  <a:lnTo>
                    <a:pt x="31944" y="153597"/>
                  </a:lnTo>
                  <a:lnTo>
                    <a:pt x="19285" y="131586"/>
                  </a:lnTo>
                  <a:lnTo>
                    <a:pt x="14702" y="105681"/>
                  </a:lnTo>
                  <a:lnTo>
                    <a:pt x="14713" y="104721"/>
                  </a:lnTo>
                  <a:lnTo>
                    <a:pt x="22565" y="108514"/>
                  </a:lnTo>
                  <a:lnTo>
                    <a:pt x="30896" y="111393"/>
                  </a:lnTo>
                  <a:lnTo>
                    <a:pt x="39640" y="113286"/>
                  </a:lnTo>
                  <a:lnTo>
                    <a:pt x="48732" y="114124"/>
                  </a:lnTo>
                  <a:lnTo>
                    <a:pt x="35002" y="102331"/>
                  </a:lnTo>
                  <a:lnTo>
                    <a:pt x="24457" y="87565"/>
                  </a:lnTo>
                  <a:lnTo>
                    <a:pt x="17694" y="70434"/>
                  </a:lnTo>
                  <a:lnTo>
                    <a:pt x="15307" y="51547"/>
                  </a:lnTo>
                  <a:lnTo>
                    <a:pt x="15989" y="41396"/>
                  </a:lnTo>
                  <a:lnTo>
                    <a:pt x="17973" y="31657"/>
                  </a:lnTo>
                  <a:lnTo>
                    <a:pt x="21167" y="22416"/>
                  </a:lnTo>
                  <a:lnTo>
                    <a:pt x="25477" y="13762"/>
                  </a:lnTo>
                  <a:lnTo>
                    <a:pt x="56516" y="44782"/>
                  </a:lnTo>
                  <a:lnTo>
                    <a:pt x="93368" y="68913"/>
                  </a:lnTo>
                  <a:lnTo>
                    <a:pt x="134981" y="85105"/>
                  </a:lnTo>
                  <a:lnTo>
                    <a:pt x="180299" y="92307"/>
                  </a:lnTo>
                  <a:lnTo>
                    <a:pt x="179010" y="86804"/>
                  </a:lnTo>
                  <a:lnTo>
                    <a:pt x="178352" y="81065"/>
                  </a:lnTo>
                  <a:lnTo>
                    <a:pt x="178352" y="75166"/>
                  </a:lnTo>
                  <a:lnTo>
                    <a:pt x="184255" y="45913"/>
                  </a:lnTo>
                  <a:lnTo>
                    <a:pt x="200355" y="22020"/>
                  </a:lnTo>
                  <a:lnTo>
                    <a:pt x="224231" y="5908"/>
                  </a:lnTo>
                  <a:lnTo>
                    <a:pt x="253467" y="0"/>
                  </a:lnTo>
                  <a:lnTo>
                    <a:pt x="269221" y="1656"/>
                  </a:lnTo>
                  <a:lnTo>
                    <a:pt x="283843" y="6395"/>
                  </a:lnTo>
                  <a:lnTo>
                    <a:pt x="296983" y="13874"/>
                  </a:lnTo>
                  <a:lnTo>
                    <a:pt x="308293" y="23750"/>
                  </a:lnTo>
                  <a:lnTo>
                    <a:pt x="320924" y="20685"/>
                  </a:lnTo>
                  <a:lnTo>
                    <a:pt x="333115" y="16589"/>
                  </a:lnTo>
                  <a:lnTo>
                    <a:pt x="344820" y="11512"/>
                  </a:lnTo>
                  <a:lnTo>
                    <a:pt x="355989" y="5503"/>
                  </a:lnTo>
                  <a:lnTo>
                    <a:pt x="350639" y="18096"/>
                  </a:lnTo>
                  <a:lnTo>
                    <a:pt x="343183" y="29385"/>
                  </a:lnTo>
                  <a:lnTo>
                    <a:pt x="333872" y="39129"/>
                  </a:lnTo>
                  <a:lnTo>
                    <a:pt x="322959" y="47084"/>
                  </a:lnTo>
                  <a:lnTo>
                    <a:pt x="334216" y="45310"/>
                  </a:lnTo>
                  <a:lnTo>
                    <a:pt x="345177" y="42730"/>
                  </a:lnTo>
                  <a:lnTo>
                    <a:pt x="355812" y="39368"/>
                  </a:lnTo>
                  <a:lnTo>
                    <a:pt x="366093" y="35249"/>
                  </a:lnTo>
                  <a:lnTo>
                    <a:pt x="358060" y="46199"/>
                  </a:lnTo>
                  <a:lnTo>
                    <a:pt x="349089" y="56386"/>
                  </a:lnTo>
                  <a:lnTo>
                    <a:pt x="339254" y="65737"/>
                  </a:lnTo>
                  <a:lnTo>
                    <a:pt x="328626" y="74176"/>
                  </a:lnTo>
                  <a:lnTo>
                    <a:pt x="328773" y="77401"/>
                  </a:lnTo>
                  <a:lnTo>
                    <a:pt x="328838" y="80640"/>
                  </a:lnTo>
                  <a:lnTo>
                    <a:pt x="328838" y="83895"/>
                  </a:lnTo>
                  <a:lnTo>
                    <a:pt x="324250" y="127020"/>
                  </a:lnTo>
                  <a:lnTo>
                    <a:pt x="310638" y="169740"/>
                  </a:lnTo>
                  <a:lnTo>
                    <a:pt x="288228" y="209783"/>
                  </a:lnTo>
                  <a:lnTo>
                    <a:pt x="257246" y="244879"/>
                  </a:lnTo>
                  <a:lnTo>
                    <a:pt x="217919" y="272759"/>
                  </a:lnTo>
                  <a:lnTo>
                    <a:pt x="170473" y="291151"/>
                  </a:lnTo>
                  <a:lnTo>
                    <a:pt x="115133" y="297786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13114" y="2603301"/>
            <a:ext cx="543910" cy="545155"/>
            <a:chOff x="1030224" y="2656331"/>
            <a:chExt cx="554990" cy="556260"/>
          </a:xfrm>
        </p:grpSpPr>
        <p:sp>
          <p:nvSpPr>
            <p:cNvPr id="9" name="object 9"/>
            <p:cNvSpPr/>
            <p:nvPr/>
          </p:nvSpPr>
          <p:spPr>
            <a:xfrm>
              <a:off x="1030224" y="2656331"/>
              <a:ext cx="554990" cy="556260"/>
            </a:xfrm>
            <a:custGeom>
              <a:avLst/>
              <a:gdLst/>
              <a:ahLst/>
              <a:cxnLst/>
              <a:rect l="l" t="t" r="r" b="b"/>
              <a:pathLst>
                <a:path w="554990" h="556260">
                  <a:moveTo>
                    <a:pt x="277368" y="0"/>
                  </a:moveTo>
                  <a:lnTo>
                    <a:pt x="232377" y="3640"/>
                  </a:lnTo>
                  <a:lnTo>
                    <a:pt x="189697" y="14179"/>
                  </a:lnTo>
                  <a:lnTo>
                    <a:pt x="149900" y="31044"/>
                  </a:lnTo>
                  <a:lnTo>
                    <a:pt x="113557" y="53663"/>
                  </a:lnTo>
                  <a:lnTo>
                    <a:pt x="81238" y="81462"/>
                  </a:lnTo>
                  <a:lnTo>
                    <a:pt x="53515" y="113870"/>
                  </a:lnTo>
                  <a:lnTo>
                    <a:pt x="30959" y="150313"/>
                  </a:lnTo>
                  <a:lnTo>
                    <a:pt x="14140" y="190219"/>
                  </a:lnTo>
                  <a:lnTo>
                    <a:pt x="3630" y="233015"/>
                  </a:lnTo>
                  <a:lnTo>
                    <a:pt x="0" y="278129"/>
                  </a:lnTo>
                  <a:lnTo>
                    <a:pt x="3630" y="323244"/>
                  </a:lnTo>
                  <a:lnTo>
                    <a:pt x="14140" y="366040"/>
                  </a:lnTo>
                  <a:lnTo>
                    <a:pt x="30959" y="405946"/>
                  </a:lnTo>
                  <a:lnTo>
                    <a:pt x="53515" y="442389"/>
                  </a:lnTo>
                  <a:lnTo>
                    <a:pt x="81238" y="474797"/>
                  </a:lnTo>
                  <a:lnTo>
                    <a:pt x="113557" y="502596"/>
                  </a:lnTo>
                  <a:lnTo>
                    <a:pt x="149900" y="525215"/>
                  </a:lnTo>
                  <a:lnTo>
                    <a:pt x="189697" y="542080"/>
                  </a:lnTo>
                  <a:lnTo>
                    <a:pt x="232377" y="552619"/>
                  </a:lnTo>
                  <a:lnTo>
                    <a:pt x="277368" y="556259"/>
                  </a:lnTo>
                  <a:lnTo>
                    <a:pt x="322358" y="552619"/>
                  </a:lnTo>
                  <a:lnTo>
                    <a:pt x="365038" y="542080"/>
                  </a:lnTo>
                  <a:lnTo>
                    <a:pt x="404835" y="525215"/>
                  </a:lnTo>
                  <a:lnTo>
                    <a:pt x="441178" y="502596"/>
                  </a:lnTo>
                  <a:lnTo>
                    <a:pt x="473497" y="474797"/>
                  </a:lnTo>
                  <a:lnTo>
                    <a:pt x="501220" y="442389"/>
                  </a:lnTo>
                  <a:lnTo>
                    <a:pt x="523776" y="405946"/>
                  </a:lnTo>
                  <a:lnTo>
                    <a:pt x="540595" y="366040"/>
                  </a:lnTo>
                  <a:lnTo>
                    <a:pt x="551105" y="323244"/>
                  </a:lnTo>
                  <a:lnTo>
                    <a:pt x="554736" y="278129"/>
                  </a:lnTo>
                  <a:lnTo>
                    <a:pt x="551105" y="233015"/>
                  </a:lnTo>
                  <a:lnTo>
                    <a:pt x="540595" y="190219"/>
                  </a:lnTo>
                  <a:lnTo>
                    <a:pt x="523776" y="150313"/>
                  </a:lnTo>
                  <a:lnTo>
                    <a:pt x="501220" y="113870"/>
                  </a:lnTo>
                  <a:lnTo>
                    <a:pt x="473497" y="81462"/>
                  </a:lnTo>
                  <a:lnTo>
                    <a:pt x="441178" y="53663"/>
                  </a:lnTo>
                  <a:lnTo>
                    <a:pt x="404835" y="31044"/>
                  </a:lnTo>
                  <a:lnTo>
                    <a:pt x="365038" y="14179"/>
                  </a:lnTo>
                  <a:lnTo>
                    <a:pt x="322358" y="3640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9554" y="2736534"/>
              <a:ext cx="391795" cy="391160"/>
            </a:xfrm>
            <a:custGeom>
              <a:avLst/>
              <a:gdLst/>
              <a:ahLst/>
              <a:cxnLst/>
              <a:rect l="l" t="t" r="r" b="b"/>
              <a:pathLst>
                <a:path w="391794" h="391160">
                  <a:moveTo>
                    <a:pt x="209192" y="391159"/>
                  </a:moveTo>
                  <a:lnTo>
                    <a:pt x="182455" y="391159"/>
                  </a:lnTo>
                  <a:lnTo>
                    <a:pt x="169327" y="389889"/>
                  </a:lnTo>
                  <a:lnTo>
                    <a:pt x="131476" y="380999"/>
                  </a:lnTo>
                  <a:lnTo>
                    <a:pt x="96962" y="364489"/>
                  </a:lnTo>
                  <a:lnTo>
                    <a:pt x="57167" y="334009"/>
                  </a:lnTo>
                  <a:lnTo>
                    <a:pt x="26569" y="294639"/>
                  </a:lnTo>
                  <a:lnTo>
                    <a:pt x="6890" y="247649"/>
                  </a:lnTo>
                  <a:lnTo>
                    <a:pt x="432" y="209549"/>
                  </a:lnTo>
                  <a:lnTo>
                    <a:pt x="0" y="195579"/>
                  </a:lnTo>
                  <a:lnTo>
                    <a:pt x="432" y="181609"/>
                  </a:lnTo>
                  <a:lnTo>
                    <a:pt x="6890" y="143509"/>
                  </a:lnTo>
                  <a:lnTo>
                    <a:pt x="20607" y="107949"/>
                  </a:lnTo>
                  <a:lnTo>
                    <a:pt x="48588" y="66039"/>
                  </a:lnTo>
                  <a:lnTo>
                    <a:pt x="86298" y="33019"/>
                  </a:lnTo>
                  <a:lnTo>
                    <a:pt x="131377" y="10159"/>
                  </a:lnTo>
                  <a:lnTo>
                    <a:pt x="169195" y="1269"/>
                  </a:lnTo>
                  <a:lnTo>
                    <a:pt x="182378" y="0"/>
                  </a:lnTo>
                  <a:lnTo>
                    <a:pt x="209192" y="0"/>
                  </a:lnTo>
                  <a:lnTo>
                    <a:pt x="247852" y="6349"/>
                  </a:lnTo>
                  <a:lnTo>
                    <a:pt x="283581" y="20319"/>
                  </a:lnTo>
                  <a:lnTo>
                    <a:pt x="290242" y="24129"/>
                  </a:lnTo>
                  <a:lnTo>
                    <a:pt x="189575" y="24129"/>
                  </a:lnTo>
                  <a:lnTo>
                    <a:pt x="183706" y="25399"/>
                  </a:lnTo>
                  <a:lnTo>
                    <a:pt x="178217" y="29209"/>
                  </a:lnTo>
                  <a:lnTo>
                    <a:pt x="172874" y="33019"/>
                  </a:lnTo>
                  <a:lnTo>
                    <a:pt x="139794" y="33019"/>
                  </a:lnTo>
                  <a:lnTo>
                    <a:pt x="131844" y="36829"/>
                  </a:lnTo>
                  <a:lnTo>
                    <a:pt x="124064" y="39369"/>
                  </a:lnTo>
                  <a:lnTo>
                    <a:pt x="116449" y="43179"/>
                  </a:lnTo>
                  <a:lnTo>
                    <a:pt x="108991" y="48259"/>
                  </a:lnTo>
                  <a:lnTo>
                    <a:pt x="101765" y="52069"/>
                  </a:lnTo>
                  <a:lnTo>
                    <a:pt x="94802" y="57149"/>
                  </a:lnTo>
                  <a:lnTo>
                    <a:pt x="64025" y="86359"/>
                  </a:lnTo>
                  <a:lnTo>
                    <a:pt x="53738" y="100329"/>
                  </a:lnTo>
                  <a:lnTo>
                    <a:pt x="49145" y="106679"/>
                  </a:lnTo>
                  <a:lnTo>
                    <a:pt x="44935" y="114299"/>
                  </a:lnTo>
                  <a:lnTo>
                    <a:pt x="41109" y="121919"/>
                  </a:lnTo>
                  <a:lnTo>
                    <a:pt x="377217" y="121919"/>
                  </a:lnTo>
                  <a:lnTo>
                    <a:pt x="380758" y="130809"/>
                  </a:lnTo>
                  <a:lnTo>
                    <a:pt x="384581" y="143509"/>
                  </a:lnTo>
                  <a:lnTo>
                    <a:pt x="385198" y="146049"/>
                  </a:lnTo>
                  <a:lnTo>
                    <a:pt x="31561" y="146049"/>
                  </a:lnTo>
                  <a:lnTo>
                    <a:pt x="28457" y="158749"/>
                  </a:lnTo>
                  <a:lnTo>
                    <a:pt x="26240" y="170179"/>
                  </a:lnTo>
                  <a:lnTo>
                    <a:pt x="24910" y="182879"/>
                  </a:lnTo>
                  <a:lnTo>
                    <a:pt x="24466" y="195579"/>
                  </a:lnTo>
                  <a:lnTo>
                    <a:pt x="24910" y="208279"/>
                  </a:lnTo>
                  <a:lnTo>
                    <a:pt x="26240" y="220979"/>
                  </a:lnTo>
                  <a:lnTo>
                    <a:pt x="28457" y="232409"/>
                  </a:lnTo>
                  <a:lnTo>
                    <a:pt x="31561" y="245109"/>
                  </a:lnTo>
                  <a:lnTo>
                    <a:pt x="385198" y="245109"/>
                  </a:lnTo>
                  <a:lnTo>
                    <a:pt x="384581" y="247649"/>
                  </a:lnTo>
                  <a:lnTo>
                    <a:pt x="380758" y="260349"/>
                  </a:lnTo>
                  <a:lnTo>
                    <a:pt x="377217" y="269239"/>
                  </a:lnTo>
                  <a:lnTo>
                    <a:pt x="41109" y="269239"/>
                  </a:lnTo>
                  <a:lnTo>
                    <a:pt x="44935" y="276859"/>
                  </a:lnTo>
                  <a:lnTo>
                    <a:pt x="49145" y="284479"/>
                  </a:lnTo>
                  <a:lnTo>
                    <a:pt x="53738" y="290829"/>
                  </a:lnTo>
                  <a:lnTo>
                    <a:pt x="58714" y="298449"/>
                  </a:lnTo>
                  <a:lnTo>
                    <a:pt x="64025" y="304799"/>
                  </a:lnTo>
                  <a:lnTo>
                    <a:pt x="69619" y="311149"/>
                  </a:lnTo>
                  <a:lnTo>
                    <a:pt x="75499" y="317499"/>
                  </a:lnTo>
                  <a:lnTo>
                    <a:pt x="81663" y="322579"/>
                  </a:lnTo>
                  <a:lnTo>
                    <a:pt x="88101" y="328929"/>
                  </a:lnTo>
                  <a:lnTo>
                    <a:pt x="94802" y="334009"/>
                  </a:lnTo>
                  <a:lnTo>
                    <a:pt x="101765" y="339089"/>
                  </a:lnTo>
                  <a:lnTo>
                    <a:pt x="108991" y="342899"/>
                  </a:lnTo>
                  <a:lnTo>
                    <a:pt x="116449" y="347979"/>
                  </a:lnTo>
                  <a:lnTo>
                    <a:pt x="124064" y="351789"/>
                  </a:lnTo>
                  <a:lnTo>
                    <a:pt x="131844" y="354329"/>
                  </a:lnTo>
                  <a:lnTo>
                    <a:pt x="139794" y="358139"/>
                  </a:lnTo>
                  <a:lnTo>
                    <a:pt x="172874" y="358139"/>
                  </a:lnTo>
                  <a:lnTo>
                    <a:pt x="178217" y="361949"/>
                  </a:lnTo>
                  <a:lnTo>
                    <a:pt x="183706" y="365759"/>
                  </a:lnTo>
                  <a:lnTo>
                    <a:pt x="189575" y="367029"/>
                  </a:lnTo>
                  <a:lnTo>
                    <a:pt x="290242" y="367029"/>
                  </a:lnTo>
                  <a:lnTo>
                    <a:pt x="283581" y="370839"/>
                  </a:lnTo>
                  <a:lnTo>
                    <a:pt x="272078" y="375919"/>
                  </a:lnTo>
                  <a:lnTo>
                    <a:pt x="260170" y="380999"/>
                  </a:lnTo>
                  <a:lnTo>
                    <a:pt x="247852" y="384809"/>
                  </a:lnTo>
                  <a:lnTo>
                    <a:pt x="222319" y="389889"/>
                  </a:lnTo>
                  <a:lnTo>
                    <a:pt x="209192" y="391159"/>
                  </a:lnTo>
                  <a:close/>
                </a:path>
                <a:path w="391794" h="391160">
                  <a:moveTo>
                    <a:pt x="286859" y="121919"/>
                  </a:moveTo>
                  <a:lnTo>
                    <a:pt x="261808" y="121919"/>
                  </a:lnTo>
                  <a:lnTo>
                    <a:pt x="260786" y="116839"/>
                  </a:lnTo>
                  <a:lnTo>
                    <a:pt x="259326" y="110489"/>
                  </a:lnTo>
                  <a:lnTo>
                    <a:pt x="244261" y="68579"/>
                  </a:lnTo>
                  <a:lnTo>
                    <a:pt x="240582" y="62229"/>
                  </a:lnTo>
                  <a:lnTo>
                    <a:pt x="236991" y="54609"/>
                  </a:lnTo>
                  <a:lnTo>
                    <a:pt x="232932" y="48259"/>
                  </a:lnTo>
                  <a:lnTo>
                    <a:pt x="223735" y="36829"/>
                  </a:lnTo>
                  <a:lnTo>
                    <a:pt x="218713" y="33019"/>
                  </a:lnTo>
                  <a:lnTo>
                    <a:pt x="213224" y="29209"/>
                  </a:lnTo>
                  <a:lnTo>
                    <a:pt x="207881" y="25399"/>
                  </a:lnTo>
                  <a:lnTo>
                    <a:pt x="202071" y="24129"/>
                  </a:lnTo>
                  <a:lnTo>
                    <a:pt x="290242" y="24129"/>
                  </a:lnTo>
                  <a:lnTo>
                    <a:pt x="294684" y="26669"/>
                  </a:lnTo>
                  <a:lnTo>
                    <a:pt x="305337" y="33019"/>
                  </a:lnTo>
                  <a:lnTo>
                    <a:pt x="251852" y="33019"/>
                  </a:lnTo>
                  <a:lnTo>
                    <a:pt x="256436" y="39369"/>
                  </a:lnTo>
                  <a:lnTo>
                    <a:pt x="260582" y="46989"/>
                  </a:lnTo>
                  <a:lnTo>
                    <a:pt x="267969" y="60959"/>
                  </a:lnTo>
                  <a:lnTo>
                    <a:pt x="271239" y="68579"/>
                  </a:lnTo>
                  <a:lnTo>
                    <a:pt x="274041" y="76199"/>
                  </a:lnTo>
                  <a:lnTo>
                    <a:pt x="276961" y="83819"/>
                  </a:lnTo>
                  <a:lnTo>
                    <a:pt x="279443" y="91439"/>
                  </a:lnTo>
                  <a:lnTo>
                    <a:pt x="283530" y="106679"/>
                  </a:lnTo>
                  <a:lnTo>
                    <a:pt x="285311" y="114299"/>
                  </a:lnTo>
                  <a:lnTo>
                    <a:pt x="286859" y="121919"/>
                  </a:lnTo>
                  <a:close/>
                </a:path>
                <a:path w="391794" h="391160">
                  <a:moveTo>
                    <a:pt x="129838" y="121919"/>
                  </a:moveTo>
                  <a:lnTo>
                    <a:pt x="104787" y="121919"/>
                  </a:lnTo>
                  <a:lnTo>
                    <a:pt x="106335" y="114299"/>
                  </a:lnTo>
                  <a:lnTo>
                    <a:pt x="117429" y="76199"/>
                  </a:lnTo>
                  <a:lnTo>
                    <a:pt x="135210" y="39369"/>
                  </a:lnTo>
                  <a:lnTo>
                    <a:pt x="139794" y="33019"/>
                  </a:lnTo>
                  <a:lnTo>
                    <a:pt x="172874" y="33019"/>
                  </a:lnTo>
                  <a:lnTo>
                    <a:pt x="167911" y="36829"/>
                  </a:lnTo>
                  <a:lnTo>
                    <a:pt x="158714" y="48259"/>
                  </a:lnTo>
                  <a:lnTo>
                    <a:pt x="154568" y="54609"/>
                  </a:lnTo>
                  <a:lnTo>
                    <a:pt x="150889" y="62229"/>
                  </a:lnTo>
                  <a:lnTo>
                    <a:pt x="147327" y="68579"/>
                  </a:lnTo>
                  <a:lnTo>
                    <a:pt x="132320" y="110489"/>
                  </a:lnTo>
                  <a:lnTo>
                    <a:pt x="130860" y="116839"/>
                  </a:lnTo>
                  <a:lnTo>
                    <a:pt x="129838" y="121919"/>
                  </a:lnTo>
                  <a:close/>
                </a:path>
                <a:path w="391794" h="391160">
                  <a:moveTo>
                    <a:pt x="377217" y="121919"/>
                  </a:moveTo>
                  <a:lnTo>
                    <a:pt x="350537" y="121919"/>
                  </a:lnTo>
                  <a:lnTo>
                    <a:pt x="346711" y="114299"/>
                  </a:lnTo>
                  <a:lnTo>
                    <a:pt x="342501" y="106679"/>
                  </a:lnTo>
                  <a:lnTo>
                    <a:pt x="337908" y="100329"/>
                  </a:lnTo>
                  <a:lnTo>
                    <a:pt x="332932" y="92709"/>
                  </a:lnTo>
                  <a:lnTo>
                    <a:pt x="327621" y="86359"/>
                  </a:lnTo>
                  <a:lnTo>
                    <a:pt x="296844" y="57149"/>
                  </a:lnTo>
                  <a:lnTo>
                    <a:pt x="282655" y="48259"/>
                  </a:lnTo>
                  <a:lnTo>
                    <a:pt x="275198" y="43179"/>
                  </a:lnTo>
                  <a:lnTo>
                    <a:pt x="267582" y="39369"/>
                  </a:lnTo>
                  <a:lnTo>
                    <a:pt x="259802" y="36829"/>
                  </a:lnTo>
                  <a:lnTo>
                    <a:pt x="251852" y="33019"/>
                  </a:lnTo>
                  <a:lnTo>
                    <a:pt x="305337" y="33019"/>
                  </a:lnTo>
                  <a:lnTo>
                    <a:pt x="315486" y="40639"/>
                  </a:lnTo>
                  <a:lnTo>
                    <a:pt x="350921" y="76199"/>
                  </a:lnTo>
                  <a:lnTo>
                    <a:pt x="376205" y="119379"/>
                  </a:lnTo>
                  <a:lnTo>
                    <a:pt x="377217" y="121919"/>
                  </a:lnTo>
                  <a:close/>
                </a:path>
                <a:path w="391794" h="391160">
                  <a:moveTo>
                    <a:pt x="125634" y="245109"/>
                  </a:moveTo>
                  <a:lnTo>
                    <a:pt x="100962" y="245109"/>
                  </a:lnTo>
                  <a:lnTo>
                    <a:pt x="99940" y="236219"/>
                  </a:lnTo>
                  <a:lnTo>
                    <a:pt x="99181" y="228599"/>
                  </a:lnTo>
                  <a:lnTo>
                    <a:pt x="98159" y="212089"/>
                  </a:lnTo>
                  <a:lnTo>
                    <a:pt x="98043" y="182879"/>
                  </a:lnTo>
                  <a:lnTo>
                    <a:pt x="98159" y="179069"/>
                  </a:lnTo>
                  <a:lnTo>
                    <a:pt x="98685" y="171449"/>
                  </a:lnTo>
                  <a:lnTo>
                    <a:pt x="99181" y="162559"/>
                  </a:lnTo>
                  <a:lnTo>
                    <a:pt x="99940" y="154939"/>
                  </a:lnTo>
                  <a:lnTo>
                    <a:pt x="100962" y="146049"/>
                  </a:lnTo>
                  <a:lnTo>
                    <a:pt x="125634" y="146049"/>
                  </a:lnTo>
                  <a:lnTo>
                    <a:pt x="124612" y="154939"/>
                  </a:lnTo>
                  <a:lnTo>
                    <a:pt x="123794" y="162559"/>
                  </a:lnTo>
                  <a:lnTo>
                    <a:pt x="123152" y="171449"/>
                  </a:lnTo>
                  <a:lnTo>
                    <a:pt x="122656" y="179069"/>
                  </a:lnTo>
                  <a:lnTo>
                    <a:pt x="122393" y="186689"/>
                  </a:lnTo>
                  <a:lnTo>
                    <a:pt x="122393" y="203199"/>
                  </a:lnTo>
                  <a:lnTo>
                    <a:pt x="122656" y="212089"/>
                  </a:lnTo>
                  <a:lnTo>
                    <a:pt x="123335" y="222249"/>
                  </a:lnTo>
                  <a:lnTo>
                    <a:pt x="123794" y="228599"/>
                  </a:lnTo>
                  <a:lnTo>
                    <a:pt x="124612" y="236219"/>
                  </a:lnTo>
                  <a:lnTo>
                    <a:pt x="125634" y="245109"/>
                  </a:lnTo>
                  <a:close/>
                </a:path>
                <a:path w="391794" h="391160">
                  <a:moveTo>
                    <a:pt x="290684" y="245109"/>
                  </a:moveTo>
                  <a:lnTo>
                    <a:pt x="266012" y="245109"/>
                  </a:lnTo>
                  <a:lnTo>
                    <a:pt x="267034" y="236219"/>
                  </a:lnTo>
                  <a:lnTo>
                    <a:pt x="267793" y="228599"/>
                  </a:lnTo>
                  <a:lnTo>
                    <a:pt x="268290" y="219709"/>
                  </a:lnTo>
                  <a:lnTo>
                    <a:pt x="268932" y="212089"/>
                  </a:lnTo>
                  <a:lnTo>
                    <a:pt x="269253" y="203199"/>
                  </a:lnTo>
                  <a:lnTo>
                    <a:pt x="269253" y="186689"/>
                  </a:lnTo>
                  <a:lnTo>
                    <a:pt x="268932" y="179069"/>
                  </a:lnTo>
                  <a:lnTo>
                    <a:pt x="268290" y="171449"/>
                  </a:lnTo>
                  <a:lnTo>
                    <a:pt x="267793" y="162559"/>
                  </a:lnTo>
                  <a:lnTo>
                    <a:pt x="267034" y="154939"/>
                  </a:lnTo>
                  <a:lnTo>
                    <a:pt x="266012" y="146049"/>
                  </a:lnTo>
                  <a:lnTo>
                    <a:pt x="290684" y="146049"/>
                  </a:lnTo>
                  <a:lnTo>
                    <a:pt x="291706" y="154939"/>
                  </a:lnTo>
                  <a:lnTo>
                    <a:pt x="292465" y="162559"/>
                  </a:lnTo>
                  <a:lnTo>
                    <a:pt x="292961" y="171449"/>
                  </a:lnTo>
                  <a:lnTo>
                    <a:pt x="293487" y="179069"/>
                  </a:lnTo>
                  <a:lnTo>
                    <a:pt x="293749" y="186689"/>
                  </a:lnTo>
                  <a:lnTo>
                    <a:pt x="293749" y="203199"/>
                  </a:lnTo>
                  <a:lnTo>
                    <a:pt x="293487" y="212089"/>
                  </a:lnTo>
                  <a:lnTo>
                    <a:pt x="292465" y="228599"/>
                  </a:lnTo>
                  <a:lnTo>
                    <a:pt x="291706" y="236219"/>
                  </a:lnTo>
                  <a:lnTo>
                    <a:pt x="290684" y="245109"/>
                  </a:lnTo>
                  <a:close/>
                </a:path>
                <a:path w="391794" h="391160">
                  <a:moveTo>
                    <a:pt x="385198" y="245109"/>
                  </a:moveTo>
                  <a:lnTo>
                    <a:pt x="360085" y="245109"/>
                  </a:lnTo>
                  <a:lnTo>
                    <a:pt x="363189" y="232409"/>
                  </a:lnTo>
                  <a:lnTo>
                    <a:pt x="365406" y="220979"/>
                  </a:lnTo>
                  <a:lnTo>
                    <a:pt x="366736" y="208279"/>
                  </a:lnTo>
                  <a:lnTo>
                    <a:pt x="367180" y="195579"/>
                  </a:lnTo>
                  <a:lnTo>
                    <a:pt x="366736" y="182879"/>
                  </a:lnTo>
                  <a:lnTo>
                    <a:pt x="365406" y="170179"/>
                  </a:lnTo>
                  <a:lnTo>
                    <a:pt x="363189" y="158749"/>
                  </a:lnTo>
                  <a:lnTo>
                    <a:pt x="360085" y="146049"/>
                  </a:lnTo>
                  <a:lnTo>
                    <a:pt x="385198" y="146049"/>
                  </a:lnTo>
                  <a:lnTo>
                    <a:pt x="387668" y="156209"/>
                  </a:lnTo>
                  <a:lnTo>
                    <a:pt x="389877" y="168909"/>
                  </a:lnTo>
                  <a:lnTo>
                    <a:pt x="391204" y="181609"/>
                  </a:lnTo>
                  <a:lnTo>
                    <a:pt x="391647" y="195579"/>
                  </a:lnTo>
                  <a:lnTo>
                    <a:pt x="391204" y="208279"/>
                  </a:lnTo>
                  <a:lnTo>
                    <a:pt x="389877" y="222249"/>
                  </a:lnTo>
                  <a:lnTo>
                    <a:pt x="387668" y="234949"/>
                  </a:lnTo>
                  <a:lnTo>
                    <a:pt x="385198" y="245109"/>
                  </a:lnTo>
                  <a:close/>
                </a:path>
                <a:path w="391794" h="391160">
                  <a:moveTo>
                    <a:pt x="172874" y="358139"/>
                  </a:moveTo>
                  <a:lnTo>
                    <a:pt x="139794" y="358139"/>
                  </a:lnTo>
                  <a:lnTo>
                    <a:pt x="135210" y="351789"/>
                  </a:lnTo>
                  <a:lnTo>
                    <a:pt x="131064" y="344169"/>
                  </a:lnTo>
                  <a:lnTo>
                    <a:pt x="127356" y="337819"/>
                  </a:lnTo>
                  <a:lnTo>
                    <a:pt x="112203" y="299719"/>
                  </a:lnTo>
                  <a:lnTo>
                    <a:pt x="104787" y="269239"/>
                  </a:lnTo>
                  <a:lnTo>
                    <a:pt x="129838" y="269239"/>
                  </a:lnTo>
                  <a:lnTo>
                    <a:pt x="130860" y="274319"/>
                  </a:lnTo>
                  <a:lnTo>
                    <a:pt x="132320" y="279399"/>
                  </a:lnTo>
                  <a:lnTo>
                    <a:pt x="147327" y="322579"/>
                  </a:lnTo>
                  <a:lnTo>
                    <a:pt x="150889" y="328929"/>
                  </a:lnTo>
                  <a:lnTo>
                    <a:pt x="154568" y="336549"/>
                  </a:lnTo>
                  <a:lnTo>
                    <a:pt x="158714" y="342899"/>
                  </a:lnTo>
                  <a:lnTo>
                    <a:pt x="167911" y="354329"/>
                  </a:lnTo>
                  <a:lnTo>
                    <a:pt x="172874" y="358139"/>
                  </a:lnTo>
                  <a:close/>
                </a:path>
                <a:path w="391794" h="391160">
                  <a:moveTo>
                    <a:pt x="290242" y="367029"/>
                  </a:moveTo>
                  <a:lnTo>
                    <a:pt x="202071" y="367029"/>
                  </a:lnTo>
                  <a:lnTo>
                    <a:pt x="207881" y="365759"/>
                  </a:lnTo>
                  <a:lnTo>
                    <a:pt x="213224" y="361949"/>
                  </a:lnTo>
                  <a:lnTo>
                    <a:pt x="244261" y="322579"/>
                  </a:lnTo>
                  <a:lnTo>
                    <a:pt x="259326" y="279399"/>
                  </a:lnTo>
                  <a:lnTo>
                    <a:pt x="260786" y="274319"/>
                  </a:lnTo>
                  <a:lnTo>
                    <a:pt x="261808" y="269239"/>
                  </a:lnTo>
                  <a:lnTo>
                    <a:pt x="286859" y="269239"/>
                  </a:lnTo>
                  <a:lnTo>
                    <a:pt x="276961" y="307339"/>
                  </a:lnTo>
                  <a:lnTo>
                    <a:pt x="274041" y="314959"/>
                  </a:lnTo>
                  <a:lnTo>
                    <a:pt x="271239" y="322579"/>
                  </a:lnTo>
                  <a:lnTo>
                    <a:pt x="267969" y="330199"/>
                  </a:lnTo>
                  <a:lnTo>
                    <a:pt x="264290" y="337819"/>
                  </a:lnTo>
                  <a:lnTo>
                    <a:pt x="260582" y="344169"/>
                  </a:lnTo>
                  <a:lnTo>
                    <a:pt x="256436" y="351789"/>
                  </a:lnTo>
                  <a:lnTo>
                    <a:pt x="251852" y="358139"/>
                  </a:lnTo>
                  <a:lnTo>
                    <a:pt x="305337" y="358139"/>
                  </a:lnTo>
                  <a:lnTo>
                    <a:pt x="294684" y="364489"/>
                  </a:lnTo>
                  <a:lnTo>
                    <a:pt x="290242" y="367029"/>
                  </a:lnTo>
                  <a:close/>
                </a:path>
                <a:path w="391794" h="391160">
                  <a:moveTo>
                    <a:pt x="305337" y="358139"/>
                  </a:moveTo>
                  <a:lnTo>
                    <a:pt x="251852" y="358139"/>
                  </a:lnTo>
                  <a:lnTo>
                    <a:pt x="259802" y="354329"/>
                  </a:lnTo>
                  <a:lnTo>
                    <a:pt x="267582" y="351789"/>
                  </a:lnTo>
                  <a:lnTo>
                    <a:pt x="275198" y="347979"/>
                  </a:lnTo>
                  <a:lnTo>
                    <a:pt x="282655" y="342899"/>
                  </a:lnTo>
                  <a:lnTo>
                    <a:pt x="289881" y="339089"/>
                  </a:lnTo>
                  <a:lnTo>
                    <a:pt x="296844" y="334009"/>
                  </a:lnTo>
                  <a:lnTo>
                    <a:pt x="303545" y="328929"/>
                  </a:lnTo>
                  <a:lnTo>
                    <a:pt x="309983" y="322579"/>
                  </a:lnTo>
                  <a:lnTo>
                    <a:pt x="316147" y="317499"/>
                  </a:lnTo>
                  <a:lnTo>
                    <a:pt x="322027" y="311149"/>
                  </a:lnTo>
                  <a:lnTo>
                    <a:pt x="327621" y="304799"/>
                  </a:lnTo>
                  <a:lnTo>
                    <a:pt x="332932" y="298449"/>
                  </a:lnTo>
                  <a:lnTo>
                    <a:pt x="337908" y="290829"/>
                  </a:lnTo>
                  <a:lnTo>
                    <a:pt x="342501" y="284479"/>
                  </a:lnTo>
                  <a:lnTo>
                    <a:pt x="346711" y="276859"/>
                  </a:lnTo>
                  <a:lnTo>
                    <a:pt x="350537" y="269239"/>
                  </a:lnTo>
                  <a:lnTo>
                    <a:pt x="377217" y="269239"/>
                  </a:lnTo>
                  <a:lnTo>
                    <a:pt x="358232" y="304799"/>
                  </a:lnTo>
                  <a:lnTo>
                    <a:pt x="325132" y="342899"/>
                  </a:lnTo>
                  <a:lnTo>
                    <a:pt x="315486" y="350519"/>
                  </a:lnTo>
                  <a:lnTo>
                    <a:pt x="305337" y="35813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13114" y="4397085"/>
            <a:ext cx="543910" cy="543910"/>
            <a:chOff x="1030224" y="4486655"/>
            <a:chExt cx="554990" cy="554990"/>
          </a:xfrm>
        </p:grpSpPr>
        <p:sp>
          <p:nvSpPr>
            <p:cNvPr id="12" name="object 12"/>
            <p:cNvSpPr/>
            <p:nvPr/>
          </p:nvSpPr>
          <p:spPr>
            <a:xfrm>
              <a:off x="1030224" y="4486655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277368" y="0"/>
                  </a:moveTo>
                  <a:lnTo>
                    <a:pt x="227510" y="4468"/>
                  </a:lnTo>
                  <a:lnTo>
                    <a:pt x="180584" y="17352"/>
                  </a:lnTo>
                  <a:lnTo>
                    <a:pt x="137374" y="37868"/>
                  </a:lnTo>
                  <a:lnTo>
                    <a:pt x="98662" y="65233"/>
                  </a:lnTo>
                  <a:lnTo>
                    <a:pt x="65233" y="98662"/>
                  </a:lnTo>
                  <a:lnTo>
                    <a:pt x="37868" y="137374"/>
                  </a:lnTo>
                  <a:lnTo>
                    <a:pt x="17352" y="180584"/>
                  </a:lnTo>
                  <a:lnTo>
                    <a:pt x="4468" y="227510"/>
                  </a:lnTo>
                  <a:lnTo>
                    <a:pt x="0" y="277367"/>
                  </a:lnTo>
                  <a:lnTo>
                    <a:pt x="4468" y="327225"/>
                  </a:lnTo>
                  <a:lnTo>
                    <a:pt x="17352" y="374151"/>
                  </a:lnTo>
                  <a:lnTo>
                    <a:pt x="37868" y="417361"/>
                  </a:lnTo>
                  <a:lnTo>
                    <a:pt x="65233" y="456073"/>
                  </a:lnTo>
                  <a:lnTo>
                    <a:pt x="98662" y="489502"/>
                  </a:lnTo>
                  <a:lnTo>
                    <a:pt x="137374" y="516867"/>
                  </a:lnTo>
                  <a:lnTo>
                    <a:pt x="180584" y="537383"/>
                  </a:lnTo>
                  <a:lnTo>
                    <a:pt x="227510" y="550267"/>
                  </a:lnTo>
                  <a:lnTo>
                    <a:pt x="277368" y="554735"/>
                  </a:lnTo>
                  <a:lnTo>
                    <a:pt x="327225" y="550267"/>
                  </a:lnTo>
                  <a:lnTo>
                    <a:pt x="374151" y="537383"/>
                  </a:lnTo>
                  <a:lnTo>
                    <a:pt x="417361" y="516867"/>
                  </a:lnTo>
                  <a:lnTo>
                    <a:pt x="456073" y="489502"/>
                  </a:lnTo>
                  <a:lnTo>
                    <a:pt x="489502" y="456073"/>
                  </a:lnTo>
                  <a:lnTo>
                    <a:pt x="516867" y="417361"/>
                  </a:lnTo>
                  <a:lnTo>
                    <a:pt x="537383" y="374151"/>
                  </a:lnTo>
                  <a:lnTo>
                    <a:pt x="550267" y="327225"/>
                  </a:lnTo>
                  <a:lnTo>
                    <a:pt x="554736" y="277367"/>
                  </a:lnTo>
                  <a:lnTo>
                    <a:pt x="550267" y="227510"/>
                  </a:lnTo>
                  <a:lnTo>
                    <a:pt x="537383" y="180584"/>
                  </a:lnTo>
                  <a:lnTo>
                    <a:pt x="516867" y="137374"/>
                  </a:lnTo>
                  <a:lnTo>
                    <a:pt x="489502" y="98662"/>
                  </a:lnTo>
                  <a:lnTo>
                    <a:pt x="456073" y="65233"/>
                  </a:lnTo>
                  <a:lnTo>
                    <a:pt x="417361" y="37868"/>
                  </a:lnTo>
                  <a:lnTo>
                    <a:pt x="374151" y="17352"/>
                  </a:lnTo>
                  <a:lnTo>
                    <a:pt x="327225" y="4468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9763" y="4628388"/>
              <a:ext cx="307340" cy="329565"/>
            </a:xfrm>
            <a:custGeom>
              <a:avLst/>
              <a:gdLst/>
              <a:ahLst/>
              <a:cxnLst/>
              <a:rect l="l" t="t" r="r" b="b"/>
              <a:pathLst>
                <a:path w="307340" h="329564">
                  <a:moveTo>
                    <a:pt x="84627" y="328960"/>
                  </a:moveTo>
                  <a:lnTo>
                    <a:pt x="84627" y="244067"/>
                  </a:lnTo>
                  <a:lnTo>
                    <a:pt x="21156" y="244067"/>
                  </a:lnTo>
                  <a:lnTo>
                    <a:pt x="12921" y="242399"/>
                  </a:lnTo>
                  <a:lnTo>
                    <a:pt x="6196" y="237851"/>
                  </a:lnTo>
                  <a:lnTo>
                    <a:pt x="1662" y="231105"/>
                  </a:lnTo>
                  <a:lnTo>
                    <a:pt x="0" y="222844"/>
                  </a:lnTo>
                  <a:lnTo>
                    <a:pt x="0" y="21223"/>
                  </a:lnTo>
                  <a:lnTo>
                    <a:pt x="1662" y="12962"/>
                  </a:lnTo>
                  <a:lnTo>
                    <a:pt x="6196" y="6216"/>
                  </a:lnTo>
                  <a:lnTo>
                    <a:pt x="12921" y="1667"/>
                  </a:lnTo>
                  <a:lnTo>
                    <a:pt x="21156" y="0"/>
                  </a:lnTo>
                  <a:lnTo>
                    <a:pt x="285617" y="0"/>
                  </a:lnTo>
                  <a:lnTo>
                    <a:pt x="293851" y="1667"/>
                  </a:lnTo>
                  <a:lnTo>
                    <a:pt x="300576" y="6216"/>
                  </a:lnTo>
                  <a:lnTo>
                    <a:pt x="305111" y="12962"/>
                  </a:lnTo>
                  <a:lnTo>
                    <a:pt x="306773" y="21223"/>
                  </a:lnTo>
                  <a:lnTo>
                    <a:pt x="306773" y="222844"/>
                  </a:lnTo>
                  <a:lnTo>
                    <a:pt x="305111" y="231105"/>
                  </a:lnTo>
                  <a:lnTo>
                    <a:pt x="300576" y="237851"/>
                  </a:lnTo>
                  <a:lnTo>
                    <a:pt x="293851" y="242399"/>
                  </a:lnTo>
                  <a:lnTo>
                    <a:pt x="285617" y="244067"/>
                  </a:lnTo>
                  <a:lnTo>
                    <a:pt x="169254" y="244067"/>
                  </a:lnTo>
                  <a:lnTo>
                    <a:pt x="84627" y="32896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13114" y="5326089"/>
            <a:ext cx="543910" cy="543910"/>
            <a:chOff x="1030224" y="5434583"/>
            <a:chExt cx="554990" cy="554990"/>
          </a:xfrm>
        </p:grpSpPr>
        <p:sp>
          <p:nvSpPr>
            <p:cNvPr id="15" name="object 15"/>
            <p:cNvSpPr/>
            <p:nvPr/>
          </p:nvSpPr>
          <p:spPr>
            <a:xfrm>
              <a:off x="1030224" y="5434583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277368" y="0"/>
                  </a:moveTo>
                  <a:lnTo>
                    <a:pt x="227510" y="4468"/>
                  </a:lnTo>
                  <a:lnTo>
                    <a:pt x="180584" y="17352"/>
                  </a:lnTo>
                  <a:lnTo>
                    <a:pt x="137374" y="37868"/>
                  </a:lnTo>
                  <a:lnTo>
                    <a:pt x="98662" y="65233"/>
                  </a:lnTo>
                  <a:lnTo>
                    <a:pt x="65233" y="98662"/>
                  </a:lnTo>
                  <a:lnTo>
                    <a:pt x="37868" y="137374"/>
                  </a:lnTo>
                  <a:lnTo>
                    <a:pt x="17352" y="180584"/>
                  </a:lnTo>
                  <a:lnTo>
                    <a:pt x="4468" y="227510"/>
                  </a:lnTo>
                  <a:lnTo>
                    <a:pt x="0" y="277367"/>
                  </a:lnTo>
                  <a:lnTo>
                    <a:pt x="4468" y="327225"/>
                  </a:lnTo>
                  <a:lnTo>
                    <a:pt x="17352" y="374151"/>
                  </a:lnTo>
                  <a:lnTo>
                    <a:pt x="37868" y="417361"/>
                  </a:lnTo>
                  <a:lnTo>
                    <a:pt x="65233" y="456073"/>
                  </a:lnTo>
                  <a:lnTo>
                    <a:pt x="98662" y="489502"/>
                  </a:lnTo>
                  <a:lnTo>
                    <a:pt x="137374" y="516867"/>
                  </a:lnTo>
                  <a:lnTo>
                    <a:pt x="180584" y="537383"/>
                  </a:lnTo>
                  <a:lnTo>
                    <a:pt x="227510" y="550267"/>
                  </a:lnTo>
                  <a:lnTo>
                    <a:pt x="277368" y="554735"/>
                  </a:lnTo>
                  <a:lnTo>
                    <a:pt x="327225" y="550267"/>
                  </a:lnTo>
                  <a:lnTo>
                    <a:pt x="374151" y="537383"/>
                  </a:lnTo>
                  <a:lnTo>
                    <a:pt x="417361" y="516867"/>
                  </a:lnTo>
                  <a:lnTo>
                    <a:pt x="456073" y="489502"/>
                  </a:lnTo>
                  <a:lnTo>
                    <a:pt x="489502" y="456073"/>
                  </a:lnTo>
                  <a:lnTo>
                    <a:pt x="516867" y="417361"/>
                  </a:lnTo>
                  <a:lnTo>
                    <a:pt x="537383" y="374151"/>
                  </a:lnTo>
                  <a:lnTo>
                    <a:pt x="550267" y="327225"/>
                  </a:lnTo>
                  <a:lnTo>
                    <a:pt x="554736" y="277367"/>
                  </a:lnTo>
                  <a:lnTo>
                    <a:pt x="550267" y="227510"/>
                  </a:lnTo>
                  <a:lnTo>
                    <a:pt x="537383" y="180584"/>
                  </a:lnTo>
                  <a:lnTo>
                    <a:pt x="516867" y="137374"/>
                  </a:lnTo>
                  <a:lnTo>
                    <a:pt x="489502" y="98662"/>
                  </a:lnTo>
                  <a:lnTo>
                    <a:pt x="456073" y="65233"/>
                  </a:lnTo>
                  <a:lnTo>
                    <a:pt x="417361" y="37868"/>
                  </a:lnTo>
                  <a:lnTo>
                    <a:pt x="374151" y="17352"/>
                  </a:lnTo>
                  <a:lnTo>
                    <a:pt x="327225" y="4468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3859" y="5545839"/>
              <a:ext cx="355600" cy="312420"/>
            </a:xfrm>
            <a:custGeom>
              <a:avLst/>
              <a:gdLst/>
              <a:ahLst/>
              <a:cxnLst/>
              <a:rect l="l" t="t" r="r" b="b"/>
              <a:pathLst>
                <a:path w="355600" h="312420">
                  <a:moveTo>
                    <a:pt x="155041" y="0"/>
                  </a:moveTo>
                  <a:lnTo>
                    <a:pt x="29997" y="0"/>
                  </a:lnTo>
                  <a:lnTo>
                    <a:pt x="18982" y="1809"/>
                  </a:lnTo>
                  <a:lnTo>
                    <a:pt x="9374" y="6926"/>
                  </a:lnTo>
                  <a:lnTo>
                    <a:pt x="2577" y="14878"/>
                  </a:lnTo>
                  <a:lnTo>
                    <a:pt x="0" y="25196"/>
                  </a:lnTo>
                  <a:lnTo>
                    <a:pt x="0" y="282181"/>
                  </a:lnTo>
                  <a:lnTo>
                    <a:pt x="2577" y="293281"/>
                  </a:lnTo>
                  <a:lnTo>
                    <a:pt x="9374" y="302968"/>
                  </a:lnTo>
                  <a:lnTo>
                    <a:pt x="18982" y="309820"/>
                  </a:lnTo>
                  <a:lnTo>
                    <a:pt x="29997" y="312419"/>
                  </a:lnTo>
                  <a:lnTo>
                    <a:pt x="220052" y="312419"/>
                  </a:lnTo>
                  <a:lnTo>
                    <a:pt x="231069" y="309820"/>
                  </a:lnTo>
                  <a:lnTo>
                    <a:pt x="240682" y="302968"/>
                  </a:lnTo>
                  <a:lnTo>
                    <a:pt x="247483" y="293281"/>
                  </a:lnTo>
                  <a:lnTo>
                    <a:pt x="250062" y="282181"/>
                  </a:lnTo>
                  <a:lnTo>
                    <a:pt x="29997" y="282181"/>
                  </a:lnTo>
                  <a:lnTo>
                    <a:pt x="29997" y="25196"/>
                  </a:lnTo>
                  <a:lnTo>
                    <a:pt x="176045" y="25196"/>
                  </a:lnTo>
                  <a:lnTo>
                    <a:pt x="160032" y="10071"/>
                  </a:lnTo>
                  <a:lnTo>
                    <a:pt x="155041" y="0"/>
                  </a:lnTo>
                  <a:close/>
                </a:path>
                <a:path w="355600" h="312420">
                  <a:moveTo>
                    <a:pt x="200050" y="0"/>
                  </a:moveTo>
                  <a:lnTo>
                    <a:pt x="185038" y="0"/>
                  </a:lnTo>
                  <a:lnTo>
                    <a:pt x="265061" y="75577"/>
                  </a:lnTo>
                  <a:lnTo>
                    <a:pt x="268736" y="83138"/>
                  </a:lnTo>
                  <a:lnTo>
                    <a:pt x="271943" y="90703"/>
                  </a:lnTo>
                  <a:lnTo>
                    <a:pt x="274209" y="98255"/>
                  </a:lnTo>
                  <a:lnTo>
                    <a:pt x="275069" y="105816"/>
                  </a:lnTo>
                  <a:lnTo>
                    <a:pt x="275069" y="287223"/>
                  </a:lnTo>
                  <a:lnTo>
                    <a:pt x="274209" y="293990"/>
                  </a:lnTo>
                  <a:lnTo>
                    <a:pt x="271941" y="299816"/>
                  </a:lnTo>
                  <a:lnTo>
                    <a:pt x="268736" y="305645"/>
                  </a:lnTo>
                  <a:lnTo>
                    <a:pt x="265061" y="312419"/>
                  </a:lnTo>
                  <a:lnTo>
                    <a:pt x="275069" y="312419"/>
                  </a:lnTo>
                  <a:lnTo>
                    <a:pt x="285304" y="309820"/>
                  </a:lnTo>
                  <a:lnTo>
                    <a:pt x="293196" y="302968"/>
                  </a:lnTo>
                  <a:lnTo>
                    <a:pt x="298277" y="293281"/>
                  </a:lnTo>
                  <a:lnTo>
                    <a:pt x="300075" y="282181"/>
                  </a:lnTo>
                  <a:lnTo>
                    <a:pt x="300075" y="95732"/>
                  </a:lnTo>
                  <a:lnTo>
                    <a:pt x="235051" y="15112"/>
                  </a:lnTo>
                  <a:lnTo>
                    <a:pt x="205521" y="236"/>
                  </a:lnTo>
                  <a:lnTo>
                    <a:pt x="200050" y="0"/>
                  </a:lnTo>
                  <a:close/>
                </a:path>
                <a:path w="355600" h="312420">
                  <a:moveTo>
                    <a:pt x="260057" y="0"/>
                  </a:moveTo>
                  <a:lnTo>
                    <a:pt x="250062" y="0"/>
                  </a:lnTo>
                  <a:lnTo>
                    <a:pt x="325081" y="75577"/>
                  </a:lnTo>
                  <a:lnTo>
                    <a:pt x="325003" y="293990"/>
                  </a:lnTo>
                  <a:lnTo>
                    <a:pt x="324456" y="299816"/>
                  </a:lnTo>
                  <a:lnTo>
                    <a:pt x="322970" y="305645"/>
                  </a:lnTo>
                  <a:lnTo>
                    <a:pt x="320078" y="312419"/>
                  </a:lnTo>
                  <a:lnTo>
                    <a:pt x="325081" y="312419"/>
                  </a:lnTo>
                  <a:lnTo>
                    <a:pt x="336098" y="309820"/>
                  </a:lnTo>
                  <a:lnTo>
                    <a:pt x="345711" y="302968"/>
                  </a:lnTo>
                  <a:lnTo>
                    <a:pt x="352512" y="293281"/>
                  </a:lnTo>
                  <a:lnTo>
                    <a:pt x="355091" y="282181"/>
                  </a:lnTo>
                  <a:lnTo>
                    <a:pt x="355091" y="80619"/>
                  </a:lnTo>
                  <a:lnTo>
                    <a:pt x="295071" y="15112"/>
                  </a:lnTo>
                  <a:lnTo>
                    <a:pt x="267641" y="236"/>
                  </a:lnTo>
                  <a:lnTo>
                    <a:pt x="260057" y="0"/>
                  </a:lnTo>
                  <a:close/>
                </a:path>
                <a:path w="355600" h="312420">
                  <a:moveTo>
                    <a:pt x="140030" y="25196"/>
                  </a:moveTo>
                  <a:lnTo>
                    <a:pt x="115023" y="25196"/>
                  </a:lnTo>
                  <a:lnTo>
                    <a:pt x="115023" y="105816"/>
                  </a:lnTo>
                  <a:lnTo>
                    <a:pt x="116821" y="116916"/>
                  </a:lnTo>
                  <a:lnTo>
                    <a:pt x="121902" y="126603"/>
                  </a:lnTo>
                  <a:lnTo>
                    <a:pt x="129795" y="133455"/>
                  </a:lnTo>
                  <a:lnTo>
                    <a:pt x="140030" y="136055"/>
                  </a:lnTo>
                  <a:lnTo>
                    <a:pt x="220052" y="136055"/>
                  </a:lnTo>
                  <a:lnTo>
                    <a:pt x="220052" y="282181"/>
                  </a:lnTo>
                  <a:lnTo>
                    <a:pt x="250062" y="282181"/>
                  </a:lnTo>
                  <a:lnTo>
                    <a:pt x="250062" y="105816"/>
                  </a:lnTo>
                  <a:lnTo>
                    <a:pt x="140030" y="105816"/>
                  </a:lnTo>
                  <a:lnTo>
                    <a:pt x="140030" y="25196"/>
                  </a:lnTo>
                  <a:close/>
                </a:path>
                <a:path w="355600" h="312420">
                  <a:moveTo>
                    <a:pt x="176045" y="25196"/>
                  </a:moveTo>
                  <a:lnTo>
                    <a:pt x="140030" y="25196"/>
                  </a:lnTo>
                  <a:lnTo>
                    <a:pt x="220052" y="105816"/>
                  </a:lnTo>
                  <a:lnTo>
                    <a:pt x="245059" y="105816"/>
                  </a:lnTo>
                  <a:lnTo>
                    <a:pt x="245059" y="90703"/>
                  </a:lnTo>
                  <a:lnTo>
                    <a:pt x="240055" y="90703"/>
                  </a:lnTo>
                  <a:lnTo>
                    <a:pt x="240055" y="85661"/>
                  </a:lnTo>
                  <a:lnTo>
                    <a:pt x="176045" y="25196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 sz="1764"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467" y="1714625"/>
            <a:ext cx="6305874" cy="49108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Azure DevOps offerings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834662"/>
            <a:ext cx="2743200" cy="365125"/>
          </a:xfrm>
        </p:spPr>
        <p:txBody>
          <a:bodyPr/>
          <a:lstStyle/>
          <a:p>
            <a:fld id="{0FE74F17-B9F2-4B4A-8D01-8087863386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81200" y="3450112"/>
            <a:ext cx="8229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Azure</a:t>
            </a:r>
            <a:r>
              <a:rPr lang="en-GB" dirty="0"/>
              <a:t> </a:t>
            </a:r>
            <a:r>
              <a:rPr lang="en-GB" sz="1600" dirty="0">
                <a:solidFill>
                  <a:schemeClr val="tx1"/>
                </a:solidFill>
              </a:rPr>
              <a:t>Repos is s set of various tools for code management. It offers hosting with unlimited repositories and the possibility to review and share the written code</a:t>
            </a:r>
            <a:r>
              <a:rPr lang="en-GB" dirty="0"/>
              <a:t>.</a:t>
            </a:r>
          </a:p>
        </p:txBody>
      </p:sp>
      <p:sp>
        <p:nvSpPr>
          <p:cNvPr id="37" name="Pentagon 36"/>
          <p:cNvSpPr/>
          <p:nvPr/>
        </p:nvSpPr>
        <p:spPr>
          <a:xfrm>
            <a:off x="1981200" y="3450112"/>
            <a:ext cx="2103120" cy="914400"/>
          </a:xfrm>
          <a:prstGeom prst="homePlate">
            <a:avLst/>
          </a:prstGeom>
          <a:solidFill>
            <a:srgbClr val="E8A32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>
            <a:off x="1981200" y="3541552"/>
            <a:ext cx="1920240" cy="731520"/>
          </a:xfrm>
          <a:prstGeom prst="homePlate">
            <a:avLst/>
          </a:prstGeom>
          <a:solidFill>
            <a:srgbClr val="E8A3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Azure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Repo</a:t>
            </a:r>
          </a:p>
        </p:txBody>
      </p:sp>
      <p:sp>
        <p:nvSpPr>
          <p:cNvPr id="39" name="Oval 38"/>
          <p:cNvSpPr/>
          <p:nvPr/>
        </p:nvSpPr>
        <p:spPr>
          <a:xfrm>
            <a:off x="3541543" y="379301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1200" y="2307112"/>
            <a:ext cx="8229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Azure Pipelines is a cloud service for creating and testing any code project with a possibility to share it with other users. It provides a combination of continuous integration (CI) and continuous delivery (CD) tools.</a:t>
            </a:r>
          </a:p>
        </p:txBody>
      </p:sp>
      <p:sp>
        <p:nvSpPr>
          <p:cNvPr id="42" name="Pentagon 41"/>
          <p:cNvSpPr/>
          <p:nvPr/>
        </p:nvSpPr>
        <p:spPr>
          <a:xfrm>
            <a:off x="1981200" y="2307112"/>
            <a:ext cx="2103120" cy="914400"/>
          </a:xfrm>
          <a:prstGeom prst="homePlate">
            <a:avLst/>
          </a:prstGeom>
          <a:solidFill>
            <a:srgbClr val="60957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43" name="Pentagon 42"/>
          <p:cNvSpPr/>
          <p:nvPr/>
        </p:nvSpPr>
        <p:spPr>
          <a:xfrm>
            <a:off x="1981200" y="2398552"/>
            <a:ext cx="1920240" cy="731520"/>
          </a:xfrm>
          <a:prstGeom prst="homePlate">
            <a:avLst/>
          </a:prstGeom>
          <a:solidFill>
            <a:srgbClr val="60957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Azure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Pipelines</a:t>
            </a:r>
          </a:p>
        </p:txBody>
      </p:sp>
      <p:sp>
        <p:nvSpPr>
          <p:cNvPr id="44" name="Oval 43"/>
          <p:cNvSpPr/>
          <p:nvPr/>
        </p:nvSpPr>
        <p:spPr>
          <a:xfrm>
            <a:off x="3541542" y="265001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81200" y="1164112"/>
            <a:ext cx="8229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Azure Boards is a planning tool. It helps to track the working progress, share ideas and report the updates.</a:t>
            </a:r>
          </a:p>
        </p:txBody>
      </p:sp>
      <p:sp>
        <p:nvSpPr>
          <p:cNvPr id="47" name="Pentagon 46"/>
          <p:cNvSpPr/>
          <p:nvPr/>
        </p:nvSpPr>
        <p:spPr>
          <a:xfrm>
            <a:off x="1981200" y="1164112"/>
            <a:ext cx="2103120" cy="914400"/>
          </a:xfrm>
          <a:prstGeom prst="homePlate">
            <a:avLst/>
          </a:prstGeom>
          <a:solidFill>
            <a:srgbClr val="42AAA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1981200" y="1255552"/>
            <a:ext cx="1920240" cy="731520"/>
          </a:xfrm>
          <a:prstGeom prst="homePlate">
            <a:avLst/>
          </a:prstGeom>
          <a:solidFill>
            <a:srgbClr val="42AAA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Azure Board</a:t>
            </a:r>
          </a:p>
        </p:txBody>
      </p:sp>
      <p:sp>
        <p:nvSpPr>
          <p:cNvPr id="49" name="Oval 48"/>
          <p:cNvSpPr/>
          <p:nvPr/>
        </p:nvSpPr>
        <p:spPr>
          <a:xfrm>
            <a:off x="3513408" y="150701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81200" y="4593112"/>
            <a:ext cx="8229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Azure Test Plans is a combination of manual and exploratory testing tools that allows developers to efficiently test their apps.</a:t>
            </a:r>
          </a:p>
        </p:txBody>
      </p:sp>
      <p:sp>
        <p:nvSpPr>
          <p:cNvPr id="53" name="Pentagon 52"/>
          <p:cNvSpPr/>
          <p:nvPr/>
        </p:nvSpPr>
        <p:spPr>
          <a:xfrm>
            <a:off x="1981200" y="4593112"/>
            <a:ext cx="2103120" cy="914400"/>
          </a:xfrm>
          <a:prstGeom prst="homePlate">
            <a:avLst/>
          </a:prstGeom>
          <a:solidFill>
            <a:srgbClr val="CD734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>
            <a:off x="1981200" y="4684552"/>
            <a:ext cx="1920240" cy="731520"/>
          </a:xfrm>
          <a:prstGeom prst="homePlate">
            <a:avLst/>
          </a:prstGeom>
          <a:solidFill>
            <a:srgbClr val="CD7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Azure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Test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Plans</a:t>
            </a:r>
          </a:p>
        </p:txBody>
      </p:sp>
      <p:sp>
        <p:nvSpPr>
          <p:cNvPr id="55" name="Oval 54"/>
          <p:cNvSpPr/>
          <p:nvPr/>
        </p:nvSpPr>
        <p:spPr>
          <a:xfrm>
            <a:off x="3564403" y="493601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81200" y="5736112"/>
            <a:ext cx="8229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Azure Artefacts represents a universal package repository. It facilitates the process of discovering, installation and publishing </a:t>
            </a:r>
            <a:r>
              <a:rPr lang="en-GB" dirty="0" err="1">
                <a:solidFill>
                  <a:schemeClr val="tx1"/>
                </a:solidFill>
              </a:rPr>
              <a:t>npm</a:t>
            </a:r>
            <a:r>
              <a:rPr lang="en-GB" dirty="0">
                <a:solidFill>
                  <a:schemeClr val="tx1"/>
                </a:solidFill>
              </a:rPr>
              <a:t>, NuGet and Maven packages.</a:t>
            </a:r>
          </a:p>
        </p:txBody>
      </p:sp>
      <p:sp>
        <p:nvSpPr>
          <p:cNvPr id="58" name="Pentagon 57"/>
          <p:cNvSpPr/>
          <p:nvPr/>
        </p:nvSpPr>
        <p:spPr>
          <a:xfrm>
            <a:off x="1981200" y="5736112"/>
            <a:ext cx="2103120" cy="9144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1981200" y="5827552"/>
            <a:ext cx="1920240" cy="73152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Azure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b="1" dirty="0">
                <a:solidFill>
                  <a:prstClr val="white"/>
                </a:solidFill>
              </a:rPr>
              <a:t>Artifacts</a:t>
            </a:r>
          </a:p>
        </p:txBody>
      </p:sp>
      <p:sp>
        <p:nvSpPr>
          <p:cNvPr id="60" name="Oval 59"/>
          <p:cNvSpPr/>
          <p:nvPr/>
        </p:nvSpPr>
        <p:spPr>
          <a:xfrm>
            <a:off x="3541544" y="607901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1" y="7059314"/>
            <a:ext cx="132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</a:rPr>
              <a:t>© Cognizant 2013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225EE-14C3-4710-BE39-5EE5A0D66E57}"/>
              </a:ext>
            </a:extLst>
          </p:cNvPr>
          <p:cNvSpPr/>
          <p:nvPr/>
        </p:nvSpPr>
        <p:spPr>
          <a:xfrm>
            <a:off x="248528" y="572117"/>
            <a:ext cx="11343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Azure offers a number of DevOps services intended for making the working processes for companies faster and easier</a:t>
            </a:r>
            <a:endParaRPr lang="en-GB" dirty="0"/>
          </a:p>
        </p:txBody>
      </p:sp>
      <p:pic>
        <p:nvPicPr>
          <p:cNvPr id="31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1F37C61-6F41-4000-BFD9-F35F121C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880" y="1282512"/>
            <a:ext cx="722434" cy="705846"/>
          </a:xfrm>
          <a:prstGeom prst="rect">
            <a:avLst/>
          </a:prstGeom>
        </p:spPr>
      </p:pic>
      <p:pic>
        <p:nvPicPr>
          <p:cNvPr id="32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0B557BA-C07F-4EAE-9277-6BCBCC50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879" y="2393271"/>
            <a:ext cx="722435" cy="705846"/>
          </a:xfrm>
          <a:prstGeom prst="rect">
            <a:avLst/>
          </a:prstGeom>
        </p:spPr>
      </p:pic>
      <p:pic>
        <p:nvPicPr>
          <p:cNvPr id="33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ACA04C85-0984-4267-8BB1-B7132EB90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879" y="3614094"/>
            <a:ext cx="586604" cy="586435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7DFBC926-7194-421A-A645-32EF7A504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638" y="4740875"/>
            <a:ext cx="586604" cy="586435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8B07F6A3-E89C-49A5-9292-788B9A097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638" y="5852848"/>
            <a:ext cx="586604" cy="5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0AC2FF-0B9A-47F8-B59E-C26D252D4788}"/>
              </a:ext>
            </a:extLst>
          </p:cNvPr>
          <p:cNvSpPr/>
          <p:nvPr/>
        </p:nvSpPr>
        <p:spPr>
          <a:xfrm>
            <a:off x="4028515" y="1200955"/>
            <a:ext cx="1480651" cy="798490"/>
          </a:xfrm>
          <a:custGeom>
            <a:avLst/>
            <a:gdLst>
              <a:gd name="connsiteX0" fmla="*/ 904050 w 1480651"/>
              <a:gd name="connsiteY0" fmla="*/ 0 h 798490"/>
              <a:gd name="connsiteX1" fmla="*/ 1081406 w 1480651"/>
              <a:gd name="connsiteY1" fmla="*/ 0 h 798490"/>
              <a:gd name="connsiteX2" fmla="*/ 1480651 w 1480651"/>
              <a:gd name="connsiteY2" fmla="*/ 399245 h 798490"/>
              <a:gd name="connsiteX3" fmla="*/ 1081406 w 1480651"/>
              <a:gd name="connsiteY3" fmla="*/ 798490 h 798490"/>
              <a:gd name="connsiteX4" fmla="*/ 0 w 1480651"/>
              <a:gd name="connsiteY4" fmla="*/ 798490 h 798490"/>
              <a:gd name="connsiteX5" fmla="*/ 127097 w 1480651"/>
              <a:gd name="connsiteY5" fmla="*/ 628526 h 798490"/>
              <a:gd name="connsiteX6" fmla="*/ 868877 w 1480651"/>
              <a:gd name="connsiteY6" fmla="*/ 16944 h 798490"/>
              <a:gd name="connsiteX7" fmla="*/ 904050 w 1480651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0651" h="798490">
                <a:moveTo>
                  <a:pt x="904050" y="0"/>
                </a:moveTo>
                <a:lnTo>
                  <a:pt x="1081406" y="0"/>
                </a:lnTo>
                <a:cubicBezTo>
                  <a:pt x="1301903" y="0"/>
                  <a:pt x="1480651" y="178748"/>
                  <a:pt x="1480651" y="399245"/>
                </a:cubicBezTo>
                <a:cubicBezTo>
                  <a:pt x="1480651" y="619742"/>
                  <a:pt x="1301903" y="798490"/>
                  <a:pt x="1081406" y="798490"/>
                </a:cubicBezTo>
                <a:lnTo>
                  <a:pt x="0" y="798490"/>
                </a:lnTo>
                <a:lnTo>
                  <a:pt x="127097" y="628526"/>
                </a:lnTo>
                <a:cubicBezTo>
                  <a:pt x="332082" y="380142"/>
                  <a:pt x="583836" y="171787"/>
                  <a:pt x="868877" y="16944"/>
                </a:cubicBezTo>
                <a:lnTo>
                  <a:pt x="90405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  <a:effectLst>
            <a:innerShdw blurRad="63500" dist="50800" dir="108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1285B55-C812-448D-93F4-8EBFFDE776E8}"/>
              </a:ext>
            </a:extLst>
          </p:cNvPr>
          <p:cNvSpPr/>
          <p:nvPr/>
        </p:nvSpPr>
        <p:spPr>
          <a:xfrm>
            <a:off x="6682834" y="1200955"/>
            <a:ext cx="1480651" cy="798490"/>
          </a:xfrm>
          <a:custGeom>
            <a:avLst/>
            <a:gdLst>
              <a:gd name="connsiteX0" fmla="*/ 399245 w 1480651"/>
              <a:gd name="connsiteY0" fmla="*/ 0 h 798490"/>
              <a:gd name="connsiteX1" fmla="*/ 576601 w 1480651"/>
              <a:gd name="connsiteY1" fmla="*/ 0 h 798490"/>
              <a:gd name="connsiteX2" fmla="*/ 611774 w 1480651"/>
              <a:gd name="connsiteY2" fmla="*/ 16944 h 798490"/>
              <a:gd name="connsiteX3" fmla="*/ 1353554 w 1480651"/>
              <a:gd name="connsiteY3" fmla="*/ 628526 h 798490"/>
              <a:gd name="connsiteX4" fmla="*/ 1480651 w 1480651"/>
              <a:gd name="connsiteY4" fmla="*/ 798490 h 798490"/>
              <a:gd name="connsiteX5" fmla="*/ 399245 w 1480651"/>
              <a:gd name="connsiteY5" fmla="*/ 798490 h 798490"/>
              <a:gd name="connsiteX6" fmla="*/ 0 w 1480651"/>
              <a:gd name="connsiteY6" fmla="*/ 399245 h 798490"/>
              <a:gd name="connsiteX7" fmla="*/ 399245 w 1480651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0651" h="798490">
                <a:moveTo>
                  <a:pt x="399245" y="0"/>
                </a:moveTo>
                <a:lnTo>
                  <a:pt x="576601" y="0"/>
                </a:lnTo>
                <a:lnTo>
                  <a:pt x="611774" y="16944"/>
                </a:lnTo>
                <a:cubicBezTo>
                  <a:pt x="896815" y="171787"/>
                  <a:pt x="1148569" y="380142"/>
                  <a:pt x="1353554" y="628526"/>
                </a:cubicBezTo>
                <a:lnTo>
                  <a:pt x="1480651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>
            <a:innerShdw blurRad="63500" dist="50800" dir="210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0CA2774-4F4A-4AC4-AE82-736D6CFF0136}"/>
              </a:ext>
            </a:extLst>
          </p:cNvPr>
          <p:cNvSpPr/>
          <p:nvPr/>
        </p:nvSpPr>
        <p:spPr>
          <a:xfrm>
            <a:off x="3634641" y="2115355"/>
            <a:ext cx="1331237" cy="798490"/>
          </a:xfrm>
          <a:custGeom>
            <a:avLst/>
            <a:gdLst>
              <a:gd name="connsiteX0" fmla="*/ 320144 w 1331237"/>
              <a:gd name="connsiteY0" fmla="*/ 0 h 798490"/>
              <a:gd name="connsiteX1" fmla="*/ 931992 w 1331237"/>
              <a:gd name="connsiteY1" fmla="*/ 0 h 798490"/>
              <a:gd name="connsiteX2" fmla="*/ 1331237 w 1331237"/>
              <a:gd name="connsiteY2" fmla="*/ 399245 h 798490"/>
              <a:gd name="connsiteX3" fmla="*/ 931992 w 1331237"/>
              <a:gd name="connsiteY3" fmla="*/ 798490 h 798490"/>
              <a:gd name="connsiteX4" fmla="*/ 0 w 1331237"/>
              <a:gd name="connsiteY4" fmla="*/ 798490 h 798490"/>
              <a:gd name="connsiteX5" fmla="*/ 59810 w 1331237"/>
              <a:gd name="connsiteY5" fmla="*/ 565880 h 798490"/>
              <a:gd name="connsiteX6" fmla="*/ 250258 w 1331237"/>
              <a:gd name="connsiteY6" fmla="*/ 115037 h 798490"/>
              <a:gd name="connsiteX7" fmla="*/ 320144 w 1331237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1237" h="798490">
                <a:moveTo>
                  <a:pt x="320144" y="0"/>
                </a:moveTo>
                <a:lnTo>
                  <a:pt x="931992" y="0"/>
                </a:lnTo>
                <a:cubicBezTo>
                  <a:pt x="1152489" y="0"/>
                  <a:pt x="1331237" y="178748"/>
                  <a:pt x="1331237" y="399245"/>
                </a:cubicBezTo>
                <a:cubicBezTo>
                  <a:pt x="1331237" y="619742"/>
                  <a:pt x="1152489" y="798490"/>
                  <a:pt x="931992" y="798490"/>
                </a:cubicBezTo>
                <a:lnTo>
                  <a:pt x="0" y="798490"/>
                </a:lnTo>
                <a:lnTo>
                  <a:pt x="59810" y="565880"/>
                </a:lnTo>
                <a:cubicBezTo>
                  <a:pt x="108791" y="408401"/>
                  <a:pt x="172836" y="257558"/>
                  <a:pt x="250258" y="115037"/>
                </a:cubicBezTo>
                <a:lnTo>
                  <a:pt x="320144" y="0"/>
                </a:lnTo>
                <a:close/>
              </a:path>
            </a:pathLst>
          </a:custGeom>
          <a:solidFill>
            <a:srgbClr val="993300"/>
          </a:solidFill>
          <a:ln>
            <a:noFill/>
          </a:ln>
          <a:effectLst>
            <a:innerShdw blurRad="63500" dist="50800" dir="108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C4FD3F8-3CEF-446F-9520-35589C3306AD}"/>
              </a:ext>
            </a:extLst>
          </p:cNvPr>
          <p:cNvSpPr/>
          <p:nvPr/>
        </p:nvSpPr>
        <p:spPr>
          <a:xfrm>
            <a:off x="7226122" y="2115355"/>
            <a:ext cx="1331237" cy="798490"/>
          </a:xfrm>
          <a:custGeom>
            <a:avLst/>
            <a:gdLst>
              <a:gd name="connsiteX0" fmla="*/ 399245 w 1331237"/>
              <a:gd name="connsiteY0" fmla="*/ 0 h 798490"/>
              <a:gd name="connsiteX1" fmla="*/ 1011093 w 1331237"/>
              <a:gd name="connsiteY1" fmla="*/ 0 h 798490"/>
              <a:gd name="connsiteX2" fmla="*/ 1080979 w 1331237"/>
              <a:gd name="connsiteY2" fmla="*/ 115037 h 798490"/>
              <a:gd name="connsiteX3" fmla="*/ 1271427 w 1331237"/>
              <a:gd name="connsiteY3" fmla="*/ 565880 h 798490"/>
              <a:gd name="connsiteX4" fmla="*/ 1331237 w 1331237"/>
              <a:gd name="connsiteY4" fmla="*/ 798490 h 798490"/>
              <a:gd name="connsiteX5" fmla="*/ 399245 w 1331237"/>
              <a:gd name="connsiteY5" fmla="*/ 798490 h 798490"/>
              <a:gd name="connsiteX6" fmla="*/ 0 w 1331237"/>
              <a:gd name="connsiteY6" fmla="*/ 399245 h 798490"/>
              <a:gd name="connsiteX7" fmla="*/ 399245 w 1331237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1237" h="798490">
                <a:moveTo>
                  <a:pt x="399245" y="0"/>
                </a:moveTo>
                <a:lnTo>
                  <a:pt x="1011093" y="0"/>
                </a:lnTo>
                <a:lnTo>
                  <a:pt x="1080979" y="115037"/>
                </a:lnTo>
                <a:cubicBezTo>
                  <a:pt x="1158401" y="257558"/>
                  <a:pt x="1222445" y="408401"/>
                  <a:pt x="1271427" y="565880"/>
                </a:cubicBezTo>
                <a:lnTo>
                  <a:pt x="1331237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solidFill>
            <a:srgbClr val="FF3399"/>
          </a:solidFill>
          <a:ln>
            <a:noFill/>
          </a:ln>
          <a:effectLst>
            <a:innerShdw blurRad="63500" dist="508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01778E9-81D1-4168-B3E0-81F8D75B87ED}"/>
              </a:ext>
            </a:extLst>
          </p:cNvPr>
          <p:cNvSpPr/>
          <p:nvPr/>
        </p:nvSpPr>
        <p:spPr>
          <a:xfrm>
            <a:off x="3581400" y="3029755"/>
            <a:ext cx="841190" cy="798490"/>
          </a:xfrm>
          <a:custGeom>
            <a:avLst/>
            <a:gdLst>
              <a:gd name="connsiteX0" fmla="*/ 34676 w 841190"/>
              <a:gd name="connsiteY0" fmla="*/ 0 h 798490"/>
              <a:gd name="connsiteX1" fmla="*/ 441945 w 841190"/>
              <a:gd name="connsiteY1" fmla="*/ 0 h 798490"/>
              <a:gd name="connsiteX2" fmla="*/ 841190 w 841190"/>
              <a:gd name="connsiteY2" fmla="*/ 399245 h 798490"/>
              <a:gd name="connsiteX3" fmla="*/ 441945 w 841190"/>
              <a:gd name="connsiteY3" fmla="*/ 798490 h 798490"/>
              <a:gd name="connsiteX4" fmla="*/ 34676 w 841190"/>
              <a:gd name="connsiteY4" fmla="*/ 798490 h 798490"/>
              <a:gd name="connsiteX5" fmla="*/ 12983 w 841190"/>
              <a:gd name="connsiteY5" fmla="*/ 656348 h 798490"/>
              <a:gd name="connsiteX6" fmla="*/ 0 w 841190"/>
              <a:gd name="connsiteY6" fmla="*/ 399245 h 798490"/>
              <a:gd name="connsiteX7" fmla="*/ 12983 w 841190"/>
              <a:gd name="connsiteY7" fmla="*/ 142142 h 798490"/>
              <a:gd name="connsiteX8" fmla="*/ 34676 w 841190"/>
              <a:gd name="connsiteY8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190" h="798490">
                <a:moveTo>
                  <a:pt x="34676" y="0"/>
                </a:moveTo>
                <a:lnTo>
                  <a:pt x="441945" y="0"/>
                </a:lnTo>
                <a:cubicBezTo>
                  <a:pt x="662442" y="0"/>
                  <a:pt x="841190" y="178748"/>
                  <a:pt x="841190" y="399245"/>
                </a:cubicBezTo>
                <a:cubicBezTo>
                  <a:pt x="841190" y="619742"/>
                  <a:pt x="662442" y="798490"/>
                  <a:pt x="441945" y="798490"/>
                </a:cubicBezTo>
                <a:lnTo>
                  <a:pt x="34676" y="798490"/>
                </a:lnTo>
                <a:lnTo>
                  <a:pt x="12983" y="656348"/>
                </a:lnTo>
                <a:cubicBezTo>
                  <a:pt x="4398" y="571815"/>
                  <a:pt x="0" y="486043"/>
                  <a:pt x="0" y="399245"/>
                </a:cubicBezTo>
                <a:cubicBezTo>
                  <a:pt x="0" y="312446"/>
                  <a:pt x="4398" y="226675"/>
                  <a:pt x="12983" y="142142"/>
                </a:cubicBezTo>
                <a:lnTo>
                  <a:pt x="34676" y="0"/>
                </a:lnTo>
                <a:close/>
              </a:path>
            </a:pathLst>
          </a:custGeom>
          <a:solidFill>
            <a:srgbClr val="CC9900"/>
          </a:solidFill>
          <a:ln>
            <a:noFill/>
          </a:ln>
          <a:effectLst>
            <a:innerShdw blurRad="63500" dist="50800" dir="108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C42D95C-7640-4C8D-A955-0919E1A7C9BC}"/>
              </a:ext>
            </a:extLst>
          </p:cNvPr>
          <p:cNvSpPr/>
          <p:nvPr/>
        </p:nvSpPr>
        <p:spPr>
          <a:xfrm>
            <a:off x="7769412" y="3029755"/>
            <a:ext cx="841188" cy="798490"/>
          </a:xfrm>
          <a:custGeom>
            <a:avLst/>
            <a:gdLst>
              <a:gd name="connsiteX0" fmla="*/ 399245 w 841188"/>
              <a:gd name="connsiteY0" fmla="*/ 0 h 798490"/>
              <a:gd name="connsiteX1" fmla="*/ 806512 w 841188"/>
              <a:gd name="connsiteY1" fmla="*/ 0 h 798490"/>
              <a:gd name="connsiteX2" fmla="*/ 828205 w 841188"/>
              <a:gd name="connsiteY2" fmla="*/ 142142 h 798490"/>
              <a:gd name="connsiteX3" fmla="*/ 841188 w 841188"/>
              <a:gd name="connsiteY3" fmla="*/ 399245 h 798490"/>
              <a:gd name="connsiteX4" fmla="*/ 828205 w 841188"/>
              <a:gd name="connsiteY4" fmla="*/ 656348 h 798490"/>
              <a:gd name="connsiteX5" fmla="*/ 806512 w 841188"/>
              <a:gd name="connsiteY5" fmla="*/ 798490 h 798490"/>
              <a:gd name="connsiteX6" fmla="*/ 399245 w 841188"/>
              <a:gd name="connsiteY6" fmla="*/ 798490 h 798490"/>
              <a:gd name="connsiteX7" fmla="*/ 0 w 841188"/>
              <a:gd name="connsiteY7" fmla="*/ 399245 h 798490"/>
              <a:gd name="connsiteX8" fmla="*/ 399245 w 841188"/>
              <a:gd name="connsiteY8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188" h="798490">
                <a:moveTo>
                  <a:pt x="399245" y="0"/>
                </a:moveTo>
                <a:lnTo>
                  <a:pt x="806512" y="0"/>
                </a:lnTo>
                <a:lnTo>
                  <a:pt x="828205" y="142142"/>
                </a:lnTo>
                <a:cubicBezTo>
                  <a:pt x="836790" y="226675"/>
                  <a:pt x="841188" y="312446"/>
                  <a:pt x="841188" y="399245"/>
                </a:cubicBezTo>
                <a:cubicBezTo>
                  <a:pt x="841188" y="486043"/>
                  <a:pt x="836790" y="571815"/>
                  <a:pt x="828205" y="656348"/>
                </a:cubicBezTo>
                <a:lnTo>
                  <a:pt x="806512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solidFill>
            <a:srgbClr val="6666FF"/>
          </a:solidFill>
          <a:ln>
            <a:noFill/>
          </a:ln>
          <a:effectLst>
            <a:innerShdw blurRad="63500" dist="508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0FBB7AF-899E-401A-A4F0-E20506CCD322}"/>
              </a:ext>
            </a:extLst>
          </p:cNvPr>
          <p:cNvSpPr/>
          <p:nvPr/>
        </p:nvSpPr>
        <p:spPr>
          <a:xfrm>
            <a:off x="3634641" y="3944155"/>
            <a:ext cx="1331237" cy="798490"/>
          </a:xfrm>
          <a:custGeom>
            <a:avLst/>
            <a:gdLst>
              <a:gd name="connsiteX0" fmla="*/ 0 w 1331237"/>
              <a:gd name="connsiteY0" fmla="*/ 0 h 798490"/>
              <a:gd name="connsiteX1" fmla="*/ 931992 w 1331237"/>
              <a:gd name="connsiteY1" fmla="*/ 0 h 798490"/>
              <a:gd name="connsiteX2" fmla="*/ 1331237 w 1331237"/>
              <a:gd name="connsiteY2" fmla="*/ 399245 h 798490"/>
              <a:gd name="connsiteX3" fmla="*/ 931992 w 1331237"/>
              <a:gd name="connsiteY3" fmla="*/ 798490 h 798490"/>
              <a:gd name="connsiteX4" fmla="*/ 320144 w 1331237"/>
              <a:gd name="connsiteY4" fmla="*/ 798490 h 798490"/>
              <a:gd name="connsiteX5" fmla="*/ 250258 w 1331237"/>
              <a:gd name="connsiteY5" fmla="*/ 683453 h 798490"/>
              <a:gd name="connsiteX6" fmla="*/ 59810 w 1331237"/>
              <a:gd name="connsiteY6" fmla="*/ 232610 h 798490"/>
              <a:gd name="connsiteX7" fmla="*/ 0 w 1331237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1237" h="798490">
                <a:moveTo>
                  <a:pt x="0" y="0"/>
                </a:moveTo>
                <a:lnTo>
                  <a:pt x="931992" y="0"/>
                </a:lnTo>
                <a:cubicBezTo>
                  <a:pt x="1152489" y="0"/>
                  <a:pt x="1331237" y="178748"/>
                  <a:pt x="1331237" y="399245"/>
                </a:cubicBezTo>
                <a:cubicBezTo>
                  <a:pt x="1331237" y="619742"/>
                  <a:pt x="1152489" y="798490"/>
                  <a:pt x="931992" y="798490"/>
                </a:cubicBezTo>
                <a:lnTo>
                  <a:pt x="320144" y="798490"/>
                </a:lnTo>
                <a:lnTo>
                  <a:pt x="250258" y="683453"/>
                </a:lnTo>
                <a:cubicBezTo>
                  <a:pt x="172836" y="540932"/>
                  <a:pt x="108791" y="390089"/>
                  <a:pt x="59810" y="232610"/>
                </a:cubicBez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  <a:ln>
            <a:noFill/>
          </a:ln>
          <a:effectLst>
            <a:innerShdw blurRad="63500" dist="50800" dir="108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76C2148-4DEC-4D9B-8BE2-887877A125DF}"/>
              </a:ext>
            </a:extLst>
          </p:cNvPr>
          <p:cNvSpPr/>
          <p:nvPr/>
        </p:nvSpPr>
        <p:spPr>
          <a:xfrm>
            <a:off x="7226121" y="3944155"/>
            <a:ext cx="1331238" cy="798490"/>
          </a:xfrm>
          <a:custGeom>
            <a:avLst/>
            <a:gdLst>
              <a:gd name="connsiteX0" fmla="*/ 399245 w 1331238"/>
              <a:gd name="connsiteY0" fmla="*/ 0 h 798490"/>
              <a:gd name="connsiteX1" fmla="*/ 1331238 w 1331238"/>
              <a:gd name="connsiteY1" fmla="*/ 0 h 798490"/>
              <a:gd name="connsiteX2" fmla="*/ 1271428 w 1331238"/>
              <a:gd name="connsiteY2" fmla="*/ 232610 h 798490"/>
              <a:gd name="connsiteX3" fmla="*/ 1080980 w 1331238"/>
              <a:gd name="connsiteY3" fmla="*/ 683453 h 798490"/>
              <a:gd name="connsiteX4" fmla="*/ 1011094 w 1331238"/>
              <a:gd name="connsiteY4" fmla="*/ 798490 h 798490"/>
              <a:gd name="connsiteX5" fmla="*/ 399245 w 1331238"/>
              <a:gd name="connsiteY5" fmla="*/ 798490 h 798490"/>
              <a:gd name="connsiteX6" fmla="*/ 0 w 1331238"/>
              <a:gd name="connsiteY6" fmla="*/ 399245 h 798490"/>
              <a:gd name="connsiteX7" fmla="*/ 399245 w 1331238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1238" h="798490">
                <a:moveTo>
                  <a:pt x="399245" y="0"/>
                </a:moveTo>
                <a:lnTo>
                  <a:pt x="1331238" y="0"/>
                </a:lnTo>
                <a:lnTo>
                  <a:pt x="1271428" y="232610"/>
                </a:lnTo>
                <a:cubicBezTo>
                  <a:pt x="1222446" y="390089"/>
                  <a:pt x="1158402" y="540932"/>
                  <a:pt x="1080980" y="683453"/>
                </a:cubicBezTo>
                <a:lnTo>
                  <a:pt x="1011094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solidFill>
            <a:srgbClr val="29DBDF"/>
          </a:solidFill>
          <a:ln>
            <a:noFill/>
          </a:ln>
          <a:effectLst>
            <a:innerShdw blurRad="63500" dist="508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19A4F24-AB81-4A77-98E8-D08E59AB96C0}"/>
              </a:ext>
            </a:extLst>
          </p:cNvPr>
          <p:cNvSpPr/>
          <p:nvPr/>
        </p:nvSpPr>
        <p:spPr>
          <a:xfrm>
            <a:off x="4028515" y="4858555"/>
            <a:ext cx="1480651" cy="798490"/>
          </a:xfrm>
          <a:custGeom>
            <a:avLst/>
            <a:gdLst>
              <a:gd name="connsiteX0" fmla="*/ 0 w 1480651"/>
              <a:gd name="connsiteY0" fmla="*/ 0 h 798490"/>
              <a:gd name="connsiteX1" fmla="*/ 1081406 w 1480651"/>
              <a:gd name="connsiteY1" fmla="*/ 0 h 798490"/>
              <a:gd name="connsiteX2" fmla="*/ 1480651 w 1480651"/>
              <a:gd name="connsiteY2" fmla="*/ 399245 h 798490"/>
              <a:gd name="connsiteX3" fmla="*/ 1081406 w 1480651"/>
              <a:gd name="connsiteY3" fmla="*/ 798490 h 798490"/>
              <a:gd name="connsiteX4" fmla="*/ 904050 w 1480651"/>
              <a:gd name="connsiteY4" fmla="*/ 798490 h 798490"/>
              <a:gd name="connsiteX5" fmla="*/ 868877 w 1480651"/>
              <a:gd name="connsiteY5" fmla="*/ 781546 h 798490"/>
              <a:gd name="connsiteX6" fmla="*/ 127097 w 1480651"/>
              <a:gd name="connsiteY6" fmla="*/ 169964 h 798490"/>
              <a:gd name="connsiteX7" fmla="*/ 0 w 1480651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0651" h="798490">
                <a:moveTo>
                  <a:pt x="0" y="0"/>
                </a:moveTo>
                <a:lnTo>
                  <a:pt x="1081406" y="0"/>
                </a:lnTo>
                <a:cubicBezTo>
                  <a:pt x="1301903" y="0"/>
                  <a:pt x="1480651" y="178748"/>
                  <a:pt x="1480651" y="399245"/>
                </a:cubicBezTo>
                <a:cubicBezTo>
                  <a:pt x="1480651" y="619742"/>
                  <a:pt x="1301903" y="798490"/>
                  <a:pt x="1081406" y="798490"/>
                </a:cubicBezTo>
                <a:lnTo>
                  <a:pt x="904050" y="798490"/>
                </a:lnTo>
                <a:lnTo>
                  <a:pt x="868877" y="781546"/>
                </a:lnTo>
                <a:cubicBezTo>
                  <a:pt x="583836" y="626703"/>
                  <a:pt x="332082" y="418348"/>
                  <a:pt x="127097" y="169964"/>
                </a:cubicBez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>
            <a:innerShdw blurRad="63500" dist="50800" dir="96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C7B62F0-62A3-4225-9582-D17873074D73}"/>
              </a:ext>
            </a:extLst>
          </p:cNvPr>
          <p:cNvSpPr/>
          <p:nvPr/>
        </p:nvSpPr>
        <p:spPr>
          <a:xfrm>
            <a:off x="6697705" y="4858555"/>
            <a:ext cx="1465780" cy="798490"/>
          </a:xfrm>
          <a:custGeom>
            <a:avLst/>
            <a:gdLst>
              <a:gd name="connsiteX0" fmla="*/ 399245 w 1465780"/>
              <a:gd name="connsiteY0" fmla="*/ 0 h 798490"/>
              <a:gd name="connsiteX1" fmla="*/ 1465780 w 1465780"/>
              <a:gd name="connsiteY1" fmla="*/ 0 h 798490"/>
              <a:gd name="connsiteX2" fmla="*/ 1338683 w 1465780"/>
              <a:gd name="connsiteY2" fmla="*/ 169964 h 798490"/>
              <a:gd name="connsiteX3" fmla="*/ 596903 w 1465780"/>
              <a:gd name="connsiteY3" fmla="*/ 781546 h 798490"/>
              <a:gd name="connsiteX4" fmla="*/ 561730 w 1465780"/>
              <a:gd name="connsiteY4" fmla="*/ 798490 h 798490"/>
              <a:gd name="connsiteX5" fmla="*/ 399245 w 1465780"/>
              <a:gd name="connsiteY5" fmla="*/ 798490 h 798490"/>
              <a:gd name="connsiteX6" fmla="*/ 0 w 1465780"/>
              <a:gd name="connsiteY6" fmla="*/ 399245 h 798490"/>
              <a:gd name="connsiteX7" fmla="*/ 399245 w 1465780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5780" h="798490">
                <a:moveTo>
                  <a:pt x="399245" y="0"/>
                </a:moveTo>
                <a:lnTo>
                  <a:pt x="1465780" y="0"/>
                </a:lnTo>
                <a:lnTo>
                  <a:pt x="1338683" y="169964"/>
                </a:lnTo>
                <a:cubicBezTo>
                  <a:pt x="1133698" y="418348"/>
                  <a:pt x="881944" y="626703"/>
                  <a:pt x="596903" y="781546"/>
                </a:cubicBezTo>
                <a:lnTo>
                  <a:pt x="561730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  <a:effectLst>
            <a:innerShdw blurRad="63500" dist="50800" dir="6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6CC8723-FB09-40BB-9DDC-336A1B84D145}"/>
              </a:ext>
            </a:extLst>
          </p:cNvPr>
          <p:cNvSpPr/>
          <p:nvPr/>
        </p:nvSpPr>
        <p:spPr>
          <a:xfrm>
            <a:off x="2392861" y="1200955"/>
            <a:ext cx="2539704" cy="798490"/>
          </a:xfrm>
          <a:custGeom>
            <a:avLst/>
            <a:gdLst>
              <a:gd name="connsiteX0" fmla="*/ 399245 w 2539704"/>
              <a:gd name="connsiteY0" fmla="*/ 0 h 798490"/>
              <a:gd name="connsiteX1" fmla="*/ 2539704 w 2539704"/>
              <a:gd name="connsiteY1" fmla="*/ 0 h 798490"/>
              <a:gd name="connsiteX2" fmla="*/ 2504531 w 2539704"/>
              <a:gd name="connsiteY2" fmla="*/ 16944 h 798490"/>
              <a:gd name="connsiteX3" fmla="*/ 1762751 w 2539704"/>
              <a:gd name="connsiteY3" fmla="*/ 628526 h 798490"/>
              <a:gd name="connsiteX4" fmla="*/ 1635654 w 2539704"/>
              <a:gd name="connsiteY4" fmla="*/ 798490 h 798490"/>
              <a:gd name="connsiteX5" fmla="*/ 399245 w 2539704"/>
              <a:gd name="connsiteY5" fmla="*/ 798490 h 798490"/>
              <a:gd name="connsiteX6" fmla="*/ 0 w 2539704"/>
              <a:gd name="connsiteY6" fmla="*/ 399245 h 798490"/>
              <a:gd name="connsiteX7" fmla="*/ 399245 w 2539704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9704" h="798490">
                <a:moveTo>
                  <a:pt x="399245" y="0"/>
                </a:moveTo>
                <a:lnTo>
                  <a:pt x="2539704" y="0"/>
                </a:lnTo>
                <a:lnTo>
                  <a:pt x="2504531" y="16944"/>
                </a:lnTo>
                <a:cubicBezTo>
                  <a:pt x="2219490" y="171787"/>
                  <a:pt x="1967736" y="380142"/>
                  <a:pt x="1762751" y="628526"/>
                </a:cubicBezTo>
                <a:lnTo>
                  <a:pt x="1635654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68D136E-DF77-4AC2-976C-78EC0559A535}"/>
              </a:ext>
            </a:extLst>
          </p:cNvPr>
          <p:cNvSpPr/>
          <p:nvPr/>
        </p:nvSpPr>
        <p:spPr>
          <a:xfrm>
            <a:off x="7259435" y="1200955"/>
            <a:ext cx="2678382" cy="798490"/>
          </a:xfrm>
          <a:custGeom>
            <a:avLst/>
            <a:gdLst>
              <a:gd name="connsiteX0" fmla="*/ 0 w 2539704"/>
              <a:gd name="connsiteY0" fmla="*/ 0 h 798490"/>
              <a:gd name="connsiteX1" fmla="*/ 2140459 w 2539704"/>
              <a:gd name="connsiteY1" fmla="*/ 0 h 798490"/>
              <a:gd name="connsiteX2" fmla="*/ 2539704 w 2539704"/>
              <a:gd name="connsiteY2" fmla="*/ 399245 h 798490"/>
              <a:gd name="connsiteX3" fmla="*/ 2140459 w 2539704"/>
              <a:gd name="connsiteY3" fmla="*/ 798490 h 798490"/>
              <a:gd name="connsiteX4" fmla="*/ 904050 w 2539704"/>
              <a:gd name="connsiteY4" fmla="*/ 798490 h 798490"/>
              <a:gd name="connsiteX5" fmla="*/ 776953 w 2539704"/>
              <a:gd name="connsiteY5" fmla="*/ 628526 h 798490"/>
              <a:gd name="connsiteX6" fmla="*/ 35173 w 2539704"/>
              <a:gd name="connsiteY6" fmla="*/ 16944 h 798490"/>
              <a:gd name="connsiteX7" fmla="*/ 0 w 2539704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9704" h="798490">
                <a:moveTo>
                  <a:pt x="0" y="0"/>
                </a:moveTo>
                <a:lnTo>
                  <a:pt x="2140459" y="0"/>
                </a:lnTo>
                <a:cubicBezTo>
                  <a:pt x="2360956" y="0"/>
                  <a:pt x="2539704" y="178748"/>
                  <a:pt x="2539704" y="399245"/>
                </a:cubicBezTo>
                <a:cubicBezTo>
                  <a:pt x="2539704" y="619742"/>
                  <a:pt x="2360956" y="798490"/>
                  <a:pt x="2140459" y="798490"/>
                </a:cubicBezTo>
                <a:lnTo>
                  <a:pt x="904050" y="798490"/>
                </a:lnTo>
                <a:lnTo>
                  <a:pt x="776953" y="628526"/>
                </a:lnTo>
                <a:cubicBezTo>
                  <a:pt x="571968" y="380142"/>
                  <a:pt x="320214" y="171787"/>
                  <a:pt x="35173" y="1694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7019337-83F5-4880-959F-BDD5A6563C80}"/>
              </a:ext>
            </a:extLst>
          </p:cNvPr>
          <p:cNvSpPr/>
          <p:nvPr/>
        </p:nvSpPr>
        <p:spPr>
          <a:xfrm>
            <a:off x="1705273" y="2115355"/>
            <a:ext cx="2249512" cy="798490"/>
          </a:xfrm>
          <a:custGeom>
            <a:avLst/>
            <a:gdLst>
              <a:gd name="connsiteX0" fmla="*/ 399245 w 2105212"/>
              <a:gd name="connsiteY0" fmla="*/ 0 h 798490"/>
              <a:gd name="connsiteX1" fmla="*/ 2105212 w 2105212"/>
              <a:gd name="connsiteY1" fmla="*/ 0 h 798490"/>
              <a:gd name="connsiteX2" fmla="*/ 2035326 w 2105212"/>
              <a:gd name="connsiteY2" fmla="*/ 115037 h 798490"/>
              <a:gd name="connsiteX3" fmla="*/ 1844878 w 2105212"/>
              <a:gd name="connsiteY3" fmla="*/ 565880 h 798490"/>
              <a:gd name="connsiteX4" fmla="*/ 1785068 w 2105212"/>
              <a:gd name="connsiteY4" fmla="*/ 798490 h 798490"/>
              <a:gd name="connsiteX5" fmla="*/ 399245 w 2105212"/>
              <a:gd name="connsiteY5" fmla="*/ 798490 h 798490"/>
              <a:gd name="connsiteX6" fmla="*/ 0 w 2105212"/>
              <a:gd name="connsiteY6" fmla="*/ 399245 h 798490"/>
              <a:gd name="connsiteX7" fmla="*/ 399245 w 2105212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5212" h="798490">
                <a:moveTo>
                  <a:pt x="399245" y="0"/>
                </a:moveTo>
                <a:lnTo>
                  <a:pt x="2105212" y="0"/>
                </a:lnTo>
                <a:lnTo>
                  <a:pt x="2035326" y="115037"/>
                </a:lnTo>
                <a:cubicBezTo>
                  <a:pt x="1957904" y="257558"/>
                  <a:pt x="1893859" y="408401"/>
                  <a:pt x="1844878" y="565880"/>
                </a:cubicBezTo>
                <a:lnTo>
                  <a:pt x="1785068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FB998F0-BB3D-4FBB-BE6C-D666C71FAE61}"/>
              </a:ext>
            </a:extLst>
          </p:cNvPr>
          <p:cNvSpPr/>
          <p:nvPr/>
        </p:nvSpPr>
        <p:spPr>
          <a:xfrm>
            <a:off x="8237214" y="2115355"/>
            <a:ext cx="2345437" cy="798490"/>
          </a:xfrm>
          <a:custGeom>
            <a:avLst/>
            <a:gdLst>
              <a:gd name="connsiteX0" fmla="*/ 0 w 2105212"/>
              <a:gd name="connsiteY0" fmla="*/ 0 h 798490"/>
              <a:gd name="connsiteX1" fmla="*/ 1705967 w 2105212"/>
              <a:gd name="connsiteY1" fmla="*/ 0 h 798490"/>
              <a:gd name="connsiteX2" fmla="*/ 2105212 w 2105212"/>
              <a:gd name="connsiteY2" fmla="*/ 399245 h 798490"/>
              <a:gd name="connsiteX3" fmla="*/ 1705967 w 2105212"/>
              <a:gd name="connsiteY3" fmla="*/ 798490 h 798490"/>
              <a:gd name="connsiteX4" fmla="*/ 320144 w 2105212"/>
              <a:gd name="connsiteY4" fmla="*/ 798490 h 798490"/>
              <a:gd name="connsiteX5" fmla="*/ 260334 w 2105212"/>
              <a:gd name="connsiteY5" fmla="*/ 565880 h 798490"/>
              <a:gd name="connsiteX6" fmla="*/ 69886 w 2105212"/>
              <a:gd name="connsiteY6" fmla="*/ 115037 h 798490"/>
              <a:gd name="connsiteX7" fmla="*/ 0 w 2105212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5212" h="798490">
                <a:moveTo>
                  <a:pt x="0" y="0"/>
                </a:moveTo>
                <a:lnTo>
                  <a:pt x="1705967" y="0"/>
                </a:lnTo>
                <a:cubicBezTo>
                  <a:pt x="1926464" y="0"/>
                  <a:pt x="2105212" y="178748"/>
                  <a:pt x="2105212" y="399245"/>
                </a:cubicBezTo>
                <a:cubicBezTo>
                  <a:pt x="2105212" y="619742"/>
                  <a:pt x="1926464" y="798490"/>
                  <a:pt x="1705967" y="798490"/>
                </a:cubicBezTo>
                <a:lnTo>
                  <a:pt x="320144" y="798490"/>
                </a:lnTo>
                <a:lnTo>
                  <a:pt x="260334" y="565880"/>
                </a:lnTo>
                <a:cubicBezTo>
                  <a:pt x="211352" y="408401"/>
                  <a:pt x="147308" y="257558"/>
                  <a:pt x="69886" y="1150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8ABC6A0-2B99-4F59-BDDD-ABB396314ED6}"/>
              </a:ext>
            </a:extLst>
          </p:cNvPr>
          <p:cNvSpPr/>
          <p:nvPr/>
        </p:nvSpPr>
        <p:spPr>
          <a:xfrm>
            <a:off x="1139483" y="3029755"/>
            <a:ext cx="2476593" cy="798490"/>
          </a:xfrm>
          <a:custGeom>
            <a:avLst/>
            <a:gdLst>
              <a:gd name="connsiteX0" fmla="*/ 399245 w 2309791"/>
              <a:gd name="connsiteY0" fmla="*/ 0 h 798490"/>
              <a:gd name="connsiteX1" fmla="*/ 2309791 w 2309791"/>
              <a:gd name="connsiteY1" fmla="*/ 0 h 798490"/>
              <a:gd name="connsiteX2" fmla="*/ 2288098 w 2309791"/>
              <a:gd name="connsiteY2" fmla="*/ 142142 h 798490"/>
              <a:gd name="connsiteX3" fmla="*/ 2275115 w 2309791"/>
              <a:gd name="connsiteY3" fmla="*/ 399245 h 798490"/>
              <a:gd name="connsiteX4" fmla="*/ 2288098 w 2309791"/>
              <a:gd name="connsiteY4" fmla="*/ 656348 h 798490"/>
              <a:gd name="connsiteX5" fmla="*/ 2309791 w 2309791"/>
              <a:gd name="connsiteY5" fmla="*/ 798490 h 798490"/>
              <a:gd name="connsiteX6" fmla="*/ 399245 w 2309791"/>
              <a:gd name="connsiteY6" fmla="*/ 798490 h 798490"/>
              <a:gd name="connsiteX7" fmla="*/ 0 w 2309791"/>
              <a:gd name="connsiteY7" fmla="*/ 399245 h 798490"/>
              <a:gd name="connsiteX8" fmla="*/ 399245 w 2309791"/>
              <a:gd name="connsiteY8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791" h="798490">
                <a:moveTo>
                  <a:pt x="399245" y="0"/>
                </a:moveTo>
                <a:lnTo>
                  <a:pt x="2309791" y="0"/>
                </a:lnTo>
                <a:lnTo>
                  <a:pt x="2288098" y="142142"/>
                </a:lnTo>
                <a:cubicBezTo>
                  <a:pt x="2279513" y="226675"/>
                  <a:pt x="2275115" y="312446"/>
                  <a:pt x="2275115" y="399245"/>
                </a:cubicBezTo>
                <a:cubicBezTo>
                  <a:pt x="2275115" y="486043"/>
                  <a:pt x="2279513" y="571815"/>
                  <a:pt x="2288098" y="656348"/>
                </a:cubicBezTo>
                <a:lnTo>
                  <a:pt x="2309791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2D01F2-3CCB-46CC-B805-897A01526AAD}"/>
              </a:ext>
            </a:extLst>
          </p:cNvPr>
          <p:cNvSpPr/>
          <p:nvPr/>
        </p:nvSpPr>
        <p:spPr>
          <a:xfrm>
            <a:off x="8575924" y="3029755"/>
            <a:ext cx="2476593" cy="798490"/>
          </a:xfrm>
          <a:custGeom>
            <a:avLst/>
            <a:gdLst>
              <a:gd name="connsiteX0" fmla="*/ 0 w 2309793"/>
              <a:gd name="connsiteY0" fmla="*/ 0 h 798490"/>
              <a:gd name="connsiteX1" fmla="*/ 1910548 w 2309793"/>
              <a:gd name="connsiteY1" fmla="*/ 0 h 798490"/>
              <a:gd name="connsiteX2" fmla="*/ 2309793 w 2309793"/>
              <a:gd name="connsiteY2" fmla="*/ 399245 h 798490"/>
              <a:gd name="connsiteX3" fmla="*/ 1910548 w 2309793"/>
              <a:gd name="connsiteY3" fmla="*/ 798490 h 798490"/>
              <a:gd name="connsiteX4" fmla="*/ 0 w 2309793"/>
              <a:gd name="connsiteY4" fmla="*/ 798490 h 798490"/>
              <a:gd name="connsiteX5" fmla="*/ 21693 w 2309793"/>
              <a:gd name="connsiteY5" fmla="*/ 656348 h 798490"/>
              <a:gd name="connsiteX6" fmla="*/ 34676 w 2309793"/>
              <a:gd name="connsiteY6" fmla="*/ 399245 h 798490"/>
              <a:gd name="connsiteX7" fmla="*/ 21693 w 2309793"/>
              <a:gd name="connsiteY7" fmla="*/ 142142 h 798490"/>
              <a:gd name="connsiteX8" fmla="*/ 0 w 2309793"/>
              <a:gd name="connsiteY8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793" h="798490">
                <a:moveTo>
                  <a:pt x="0" y="0"/>
                </a:moveTo>
                <a:lnTo>
                  <a:pt x="1910548" y="0"/>
                </a:lnTo>
                <a:cubicBezTo>
                  <a:pt x="2131045" y="0"/>
                  <a:pt x="2309793" y="178748"/>
                  <a:pt x="2309793" y="399245"/>
                </a:cubicBezTo>
                <a:cubicBezTo>
                  <a:pt x="2309793" y="619742"/>
                  <a:pt x="2131045" y="798490"/>
                  <a:pt x="1910548" y="798490"/>
                </a:cubicBezTo>
                <a:lnTo>
                  <a:pt x="0" y="798490"/>
                </a:lnTo>
                <a:lnTo>
                  <a:pt x="21693" y="656348"/>
                </a:lnTo>
                <a:cubicBezTo>
                  <a:pt x="30278" y="571815"/>
                  <a:pt x="34676" y="486043"/>
                  <a:pt x="34676" y="399245"/>
                </a:cubicBezTo>
                <a:cubicBezTo>
                  <a:pt x="34676" y="312446"/>
                  <a:pt x="30278" y="226675"/>
                  <a:pt x="21693" y="14214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0251E5C-1284-4E87-BA15-BABEB5A75482}"/>
              </a:ext>
            </a:extLst>
          </p:cNvPr>
          <p:cNvSpPr/>
          <p:nvPr/>
        </p:nvSpPr>
        <p:spPr>
          <a:xfrm>
            <a:off x="1673939" y="3944155"/>
            <a:ext cx="2280846" cy="798490"/>
          </a:xfrm>
          <a:custGeom>
            <a:avLst/>
            <a:gdLst>
              <a:gd name="connsiteX0" fmla="*/ 399245 w 2105212"/>
              <a:gd name="connsiteY0" fmla="*/ 0 h 798490"/>
              <a:gd name="connsiteX1" fmla="*/ 1785068 w 2105212"/>
              <a:gd name="connsiteY1" fmla="*/ 0 h 798490"/>
              <a:gd name="connsiteX2" fmla="*/ 1844878 w 2105212"/>
              <a:gd name="connsiteY2" fmla="*/ 232610 h 798490"/>
              <a:gd name="connsiteX3" fmla="*/ 2035326 w 2105212"/>
              <a:gd name="connsiteY3" fmla="*/ 683453 h 798490"/>
              <a:gd name="connsiteX4" fmla="*/ 2105212 w 2105212"/>
              <a:gd name="connsiteY4" fmla="*/ 798490 h 798490"/>
              <a:gd name="connsiteX5" fmla="*/ 399245 w 2105212"/>
              <a:gd name="connsiteY5" fmla="*/ 798490 h 798490"/>
              <a:gd name="connsiteX6" fmla="*/ 0 w 2105212"/>
              <a:gd name="connsiteY6" fmla="*/ 399245 h 798490"/>
              <a:gd name="connsiteX7" fmla="*/ 399245 w 2105212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5212" h="798490">
                <a:moveTo>
                  <a:pt x="399245" y="0"/>
                </a:moveTo>
                <a:lnTo>
                  <a:pt x="1785068" y="0"/>
                </a:lnTo>
                <a:lnTo>
                  <a:pt x="1844878" y="232610"/>
                </a:lnTo>
                <a:cubicBezTo>
                  <a:pt x="1893859" y="390089"/>
                  <a:pt x="1957904" y="540932"/>
                  <a:pt x="2035326" y="683453"/>
                </a:cubicBezTo>
                <a:lnTo>
                  <a:pt x="2105212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725B29D-E8CE-449E-AC58-4B1F573644AA}"/>
              </a:ext>
            </a:extLst>
          </p:cNvPr>
          <p:cNvSpPr/>
          <p:nvPr/>
        </p:nvSpPr>
        <p:spPr>
          <a:xfrm>
            <a:off x="8237214" y="3944155"/>
            <a:ext cx="2490861" cy="798490"/>
          </a:xfrm>
          <a:custGeom>
            <a:avLst/>
            <a:gdLst>
              <a:gd name="connsiteX0" fmla="*/ 320144 w 2105211"/>
              <a:gd name="connsiteY0" fmla="*/ 0 h 798490"/>
              <a:gd name="connsiteX1" fmla="*/ 1705966 w 2105211"/>
              <a:gd name="connsiteY1" fmla="*/ 0 h 798490"/>
              <a:gd name="connsiteX2" fmla="*/ 2105211 w 2105211"/>
              <a:gd name="connsiteY2" fmla="*/ 399245 h 798490"/>
              <a:gd name="connsiteX3" fmla="*/ 1705966 w 2105211"/>
              <a:gd name="connsiteY3" fmla="*/ 798490 h 798490"/>
              <a:gd name="connsiteX4" fmla="*/ 0 w 2105211"/>
              <a:gd name="connsiteY4" fmla="*/ 798490 h 798490"/>
              <a:gd name="connsiteX5" fmla="*/ 69886 w 2105211"/>
              <a:gd name="connsiteY5" fmla="*/ 683453 h 798490"/>
              <a:gd name="connsiteX6" fmla="*/ 260334 w 2105211"/>
              <a:gd name="connsiteY6" fmla="*/ 232610 h 798490"/>
              <a:gd name="connsiteX7" fmla="*/ 320144 w 2105211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5211" h="798490">
                <a:moveTo>
                  <a:pt x="320144" y="0"/>
                </a:moveTo>
                <a:lnTo>
                  <a:pt x="1705966" y="0"/>
                </a:lnTo>
                <a:cubicBezTo>
                  <a:pt x="1926463" y="0"/>
                  <a:pt x="2105211" y="178748"/>
                  <a:pt x="2105211" y="399245"/>
                </a:cubicBezTo>
                <a:cubicBezTo>
                  <a:pt x="2105211" y="619742"/>
                  <a:pt x="1926463" y="798490"/>
                  <a:pt x="1705966" y="798490"/>
                </a:cubicBezTo>
                <a:lnTo>
                  <a:pt x="0" y="798490"/>
                </a:lnTo>
                <a:lnTo>
                  <a:pt x="69886" y="683453"/>
                </a:lnTo>
                <a:cubicBezTo>
                  <a:pt x="147308" y="540932"/>
                  <a:pt x="211352" y="390089"/>
                  <a:pt x="260334" y="232610"/>
                </a:cubicBezTo>
                <a:lnTo>
                  <a:pt x="32014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3E15F84-7681-49BE-921C-CF8AB8EF01AE}"/>
              </a:ext>
            </a:extLst>
          </p:cNvPr>
          <p:cNvSpPr/>
          <p:nvPr/>
        </p:nvSpPr>
        <p:spPr>
          <a:xfrm>
            <a:off x="2065904" y="4839434"/>
            <a:ext cx="2981276" cy="817611"/>
          </a:xfrm>
          <a:custGeom>
            <a:avLst/>
            <a:gdLst>
              <a:gd name="connsiteX0" fmla="*/ 399245 w 2539704"/>
              <a:gd name="connsiteY0" fmla="*/ 0 h 798490"/>
              <a:gd name="connsiteX1" fmla="*/ 1635654 w 2539704"/>
              <a:gd name="connsiteY1" fmla="*/ 0 h 798490"/>
              <a:gd name="connsiteX2" fmla="*/ 1762751 w 2539704"/>
              <a:gd name="connsiteY2" fmla="*/ 169964 h 798490"/>
              <a:gd name="connsiteX3" fmla="*/ 2504531 w 2539704"/>
              <a:gd name="connsiteY3" fmla="*/ 781546 h 798490"/>
              <a:gd name="connsiteX4" fmla="*/ 2539704 w 2539704"/>
              <a:gd name="connsiteY4" fmla="*/ 798490 h 798490"/>
              <a:gd name="connsiteX5" fmla="*/ 399245 w 2539704"/>
              <a:gd name="connsiteY5" fmla="*/ 798490 h 798490"/>
              <a:gd name="connsiteX6" fmla="*/ 0 w 2539704"/>
              <a:gd name="connsiteY6" fmla="*/ 399245 h 798490"/>
              <a:gd name="connsiteX7" fmla="*/ 399245 w 2539704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9704" h="798490">
                <a:moveTo>
                  <a:pt x="399245" y="0"/>
                </a:moveTo>
                <a:lnTo>
                  <a:pt x="1635654" y="0"/>
                </a:lnTo>
                <a:lnTo>
                  <a:pt x="1762751" y="169964"/>
                </a:lnTo>
                <a:cubicBezTo>
                  <a:pt x="1967736" y="418348"/>
                  <a:pt x="2219490" y="626703"/>
                  <a:pt x="2504531" y="781546"/>
                </a:cubicBezTo>
                <a:lnTo>
                  <a:pt x="2539704" y="798490"/>
                </a:lnTo>
                <a:lnTo>
                  <a:pt x="399245" y="798490"/>
                </a:lnTo>
                <a:cubicBezTo>
                  <a:pt x="178748" y="798490"/>
                  <a:pt x="0" y="619742"/>
                  <a:pt x="0" y="399245"/>
                </a:cubicBezTo>
                <a:cubicBezTo>
                  <a:pt x="0" y="178748"/>
                  <a:pt x="178748" y="0"/>
                  <a:pt x="39924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defRPr/>
            </a:pPr>
            <a:r>
              <a:rPr lang="en-GB" sz="1200">
                <a:solidFill>
                  <a:schemeClr val="tx1"/>
                </a:solidFill>
              </a:rPr>
              <a:t>Pipelines is a powerful feature for allowing you to deploy to anywhere (cloud, on prem, etc.) You can secure your pipelines and track your artifacts with ease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F78BD2D-E5D2-439F-AB73-4E118B58EABE}"/>
              </a:ext>
            </a:extLst>
          </p:cNvPr>
          <p:cNvSpPr/>
          <p:nvPr/>
        </p:nvSpPr>
        <p:spPr>
          <a:xfrm>
            <a:off x="7259435" y="4858555"/>
            <a:ext cx="2554575" cy="798490"/>
          </a:xfrm>
          <a:custGeom>
            <a:avLst/>
            <a:gdLst>
              <a:gd name="connsiteX0" fmla="*/ 904050 w 2554575"/>
              <a:gd name="connsiteY0" fmla="*/ 0 h 798490"/>
              <a:gd name="connsiteX1" fmla="*/ 2155330 w 2554575"/>
              <a:gd name="connsiteY1" fmla="*/ 0 h 798490"/>
              <a:gd name="connsiteX2" fmla="*/ 2554575 w 2554575"/>
              <a:gd name="connsiteY2" fmla="*/ 399245 h 798490"/>
              <a:gd name="connsiteX3" fmla="*/ 2155330 w 2554575"/>
              <a:gd name="connsiteY3" fmla="*/ 798490 h 798490"/>
              <a:gd name="connsiteX4" fmla="*/ 0 w 2554575"/>
              <a:gd name="connsiteY4" fmla="*/ 798490 h 798490"/>
              <a:gd name="connsiteX5" fmla="*/ 35173 w 2554575"/>
              <a:gd name="connsiteY5" fmla="*/ 781546 h 798490"/>
              <a:gd name="connsiteX6" fmla="*/ 776953 w 2554575"/>
              <a:gd name="connsiteY6" fmla="*/ 169964 h 798490"/>
              <a:gd name="connsiteX7" fmla="*/ 904050 w 2554575"/>
              <a:gd name="connsiteY7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4575" h="798490">
                <a:moveTo>
                  <a:pt x="904050" y="0"/>
                </a:moveTo>
                <a:lnTo>
                  <a:pt x="2155330" y="0"/>
                </a:lnTo>
                <a:cubicBezTo>
                  <a:pt x="2375827" y="0"/>
                  <a:pt x="2554575" y="178748"/>
                  <a:pt x="2554575" y="399245"/>
                </a:cubicBezTo>
                <a:cubicBezTo>
                  <a:pt x="2554575" y="619742"/>
                  <a:pt x="2375827" y="798490"/>
                  <a:pt x="2155330" y="798490"/>
                </a:cubicBezTo>
                <a:lnTo>
                  <a:pt x="0" y="798490"/>
                </a:lnTo>
                <a:lnTo>
                  <a:pt x="35173" y="781546"/>
                </a:lnTo>
                <a:cubicBezTo>
                  <a:pt x="320214" y="626703"/>
                  <a:pt x="571968" y="418348"/>
                  <a:pt x="776953" y="169964"/>
                </a:cubicBezTo>
                <a:lnTo>
                  <a:pt x="90405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762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Graphic 74" descr="Lightbulb">
            <a:extLst>
              <a:ext uri="{FF2B5EF4-FFF2-40B4-BE49-F238E27FC236}">
                <a16:creationId xmlns:a16="http://schemas.microsoft.com/office/drawing/2014/main" id="{48D8142A-4F46-4E07-A5DF-9E634E8D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459" y="1245484"/>
            <a:ext cx="255537" cy="255537"/>
          </a:xfrm>
          <a:prstGeom prst="rect">
            <a:avLst/>
          </a:prstGeom>
        </p:spPr>
      </p:pic>
      <p:pic>
        <p:nvPicPr>
          <p:cNvPr id="76" name="Graphic 75" descr="Magnifying glass">
            <a:extLst>
              <a:ext uri="{FF2B5EF4-FFF2-40B4-BE49-F238E27FC236}">
                <a16:creationId xmlns:a16="http://schemas.microsoft.com/office/drawing/2014/main" id="{9961439B-5B6B-4948-BD24-0A55EF291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2680" y="2141939"/>
            <a:ext cx="255537" cy="255537"/>
          </a:xfrm>
          <a:prstGeom prst="rect">
            <a:avLst/>
          </a:prstGeom>
        </p:spPr>
      </p:pic>
      <p:pic>
        <p:nvPicPr>
          <p:cNvPr id="77" name="Graphic 76" descr="Single gear">
            <a:extLst>
              <a:ext uri="{FF2B5EF4-FFF2-40B4-BE49-F238E27FC236}">
                <a16:creationId xmlns:a16="http://schemas.microsoft.com/office/drawing/2014/main" id="{CFF735E6-E0E3-48A8-A415-4ED615B3D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629" y="3982401"/>
            <a:ext cx="255537" cy="255537"/>
          </a:xfrm>
          <a:prstGeom prst="rect">
            <a:avLst/>
          </a:prstGeom>
        </p:spPr>
      </p:pic>
      <p:pic>
        <p:nvPicPr>
          <p:cNvPr id="78" name="Graphic 77" descr="Stopwatch">
            <a:extLst>
              <a:ext uri="{FF2B5EF4-FFF2-40B4-BE49-F238E27FC236}">
                <a16:creationId xmlns:a16="http://schemas.microsoft.com/office/drawing/2014/main" id="{7D869BDE-4BCD-4909-BB2C-48211C76CD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1260" y="3054145"/>
            <a:ext cx="255537" cy="255537"/>
          </a:xfrm>
          <a:prstGeom prst="rect">
            <a:avLst/>
          </a:prstGeom>
        </p:spPr>
      </p:pic>
      <p:pic>
        <p:nvPicPr>
          <p:cNvPr id="79" name="Graphic 78" descr="Bar chart RTL">
            <a:extLst>
              <a:ext uri="{FF2B5EF4-FFF2-40B4-BE49-F238E27FC236}">
                <a16:creationId xmlns:a16="http://schemas.microsoft.com/office/drawing/2014/main" id="{4FE1ECD0-411E-4DCB-8E7A-324803647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8557" y="5002263"/>
            <a:ext cx="255537" cy="255537"/>
          </a:xfrm>
          <a:prstGeom prst="rect">
            <a:avLst/>
          </a:prstGeom>
        </p:spPr>
      </p:pic>
      <p:pic>
        <p:nvPicPr>
          <p:cNvPr id="80" name="Graphic 79" descr="Upward trend">
            <a:extLst>
              <a:ext uri="{FF2B5EF4-FFF2-40B4-BE49-F238E27FC236}">
                <a16:creationId xmlns:a16="http://schemas.microsoft.com/office/drawing/2014/main" id="{F7506F5E-A144-42C4-968B-FB7B936411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9572" y="3929362"/>
            <a:ext cx="361613" cy="361613"/>
          </a:xfrm>
          <a:prstGeom prst="rect">
            <a:avLst/>
          </a:prstGeom>
        </p:spPr>
      </p:pic>
      <p:pic>
        <p:nvPicPr>
          <p:cNvPr id="81" name="Graphic 80" descr="Gauge">
            <a:extLst>
              <a:ext uri="{FF2B5EF4-FFF2-40B4-BE49-F238E27FC236}">
                <a16:creationId xmlns:a16="http://schemas.microsoft.com/office/drawing/2014/main" id="{6C400943-8B82-4A5A-BB7C-F352259401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4515" y="4860578"/>
            <a:ext cx="255537" cy="255537"/>
          </a:xfrm>
          <a:prstGeom prst="rect">
            <a:avLst/>
          </a:prstGeom>
        </p:spPr>
      </p:pic>
      <p:pic>
        <p:nvPicPr>
          <p:cNvPr id="82" name="Graphic 81" descr="Handshake">
            <a:extLst>
              <a:ext uri="{FF2B5EF4-FFF2-40B4-BE49-F238E27FC236}">
                <a16:creationId xmlns:a16="http://schemas.microsoft.com/office/drawing/2014/main" id="{18758367-B1E3-4371-B7E1-E9F11E5D9F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2539" y="3073598"/>
            <a:ext cx="255537" cy="255537"/>
          </a:xfrm>
          <a:prstGeom prst="rect">
            <a:avLst/>
          </a:prstGeom>
        </p:spPr>
      </p:pic>
      <p:pic>
        <p:nvPicPr>
          <p:cNvPr id="83" name="Graphic 82" descr="Briefcase">
            <a:extLst>
              <a:ext uri="{FF2B5EF4-FFF2-40B4-BE49-F238E27FC236}">
                <a16:creationId xmlns:a16="http://schemas.microsoft.com/office/drawing/2014/main" id="{A636D700-EE53-4DB6-B72A-A4F1DBCE0C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84640" y="2122839"/>
            <a:ext cx="255537" cy="255537"/>
          </a:xfrm>
          <a:prstGeom prst="rect">
            <a:avLst/>
          </a:prstGeom>
        </p:spPr>
      </p:pic>
      <p:pic>
        <p:nvPicPr>
          <p:cNvPr id="84" name="Graphic 83" descr="Coins">
            <a:extLst>
              <a:ext uri="{FF2B5EF4-FFF2-40B4-BE49-F238E27FC236}">
                <a16:creationId xmlns:a16="http://schemas.microsoft.com/office/drawing/2014/main" id="{CB4D105F-DEA0-43A1-9752-AA990DB53B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14277" y="1245484"/>
            <a:ext cx="255537" cy="25553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78C4BB6-1563-4C05-B051-56C6600E8977}"/>
              </a:ext>
            </a:extLst>
          </p:cNvPr>
          <p:cNvSpPr txBox="1"/>
          <p:nvPr/>
        </p:nvSpPr>
        <p:spPr>
          <a:xfrm>
            <a:off x="4811888" y="1372236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EE6DD8-DEDF-4066-9269-65A83DDBD92C}"/>
              </a:ext>
            </a:extLst>
          </p:cNvPr>
          <p:cNvSpPr txBox="1"/>
          <p:nvPr/>
        </p:nvSpPr>
        <p:spPr>
          <a:xfrm>
            <a:off x="4106509" y="2292812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9117E3-D4A4-424D-85F7-06188CEE8C6E}"/>
              </a:ext>
            </a:extLst>
          </p:cNvPr>
          <p:cNvSpPr txBox="1"/>
          <p:nvPr/>
        </p:nvSpPr>
        <p:spPr>
          <a:xfrm>
            <a:off x="3770517" y="3181914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D31477-8F3D-4B21-A6B3-6E8733C6487C}"/>
              </a:ext>
            </a:extLst>
          </p:cNvPr>
          <p:cNvSpPr txBox="1"/>
          <p:nvPr/>
        </p:nvSpPr>
        <p:spPr>
          <a:xfrm>
            <a:off x="4166238" y="4062428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00380-3A0B-4F0A-A8A7-0DB3536762EF}"/>
              </a:ext>
            </a:extLst>
          </p:cNvPr>
          <p:cNvSpPr txBox="1"/>
          <p:nvPr/>
        </p:nvSpPr>
        <p:spPr>
          <a:xfrm>
            <a:off x="4750330" y="4957615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920E34-7808-4D6A-8D5E-EABE0E0EE41A}"/>
              </a:ext>
            </a:extLst>
          </p:cNvPr>
          <p:cNvSpPr txBox="1"/>
          <p:nvPr/>
        </p:nvSpPr>
        <p:spPr>
          <a:xfrm>
            <a:off x="6930407" y="4963734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299BF9-CB10-4E62-8A1A-ED494559E99A}"/>
              </a:ext>
            </a:extLst>
          </p:cNvPr>
          <p:cNvSpPr txBox="1"/>
          <p:nvPr/>
        </p:nvSpPr>
        <p:spPr>
          <a:xfrm>
            <a:off x="7521643" y="4043576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0555E3-7016-4C2E-94F1-78AFC0ED078C}"/>
              </a:ext>
            </a:extLst>
          </p:cNvPr>
          <p:cNvSpPr txBox="1"/>
          <p:nvPr/>
        </p:nvSpPr>
        <p:spPr>
          <a:xfrm>
            <a:off x="7938506" y="3186303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5F4D62-B671-440D-9C2C-C46DBE468394}"/>
              </a:ext>
            </a:extLst>
          </p:cNvPr>
          <p:cNvSpPr txBox="1"/>
          <p:nvPr/>
        </p:nvSpPr>
        <p:spPr>
          <a:xfrm>
            <a:off x="7543102" y="2269708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6DF314-9FEE-4233-82C8-F043EB4B3804}"/>
              </a:ext>
            </a:extLst>
          </p:cNvPr>
          <p:cNvSpPr txBox="1"/>
          <p:nvPr/>
        </p:nvSpPr>
        <p:spPr>
          <a:xfrm>
            <a:off x="6910796" y="1356334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ton" panose="00000500000000000000" pitchFamily="2" charset="0"/>
                <a:ea typeface="+mn-ea"/>
                <a:cs typeface="+mn-cs"/>
              </a:rPr>
              <a:t>10</a:t>
            </a:r>
          </a:p>
        </p:txBody>
      </p:sp>
      <p:pic>
        <p:nvPicPr>
          <p:cNvPr id="95" name="Graphic 94" descr="Bullseye">
            <a:extLst>
              <a:ext uri="{FF2B5EF4-FFF2-40B4-BE49-F238E27FC236}">
                <a16:creationId xmlns:a16="http://schemas.microsoft.com/office/drawing/2014/main" id="{D27D2530-6F0B-421F-82D3-A040F3634B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65321" y="2711123"/>
            <a:ext cx="1437312" cy="143731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253BE8F-68D8-49F1-BA2E-477BE282AB14}"/>
              </a:ext>
            </a:extLst>
          </p:cNvPr>
          <p:cNvSpPr txBox="1"/>
          <p:nvPr/>
        </p:nvSpPr>
        <p:spPr>
          <a:xfrm>
            <a:off x="2749977" y="1227107"/>
            <a:ext cx="164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200" dirty="0"/>
              <a:t>Lower costs for users if compared with many other DevOps services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D0EC3C-40CB-4EF0-8ED4-AE106189125C}"/>
              </a:ext>
            </a:extLst>
          </p:cNvPr>
          <p:cNvSpPr txBox="1"/>
          <p:nvPr/>
        </p:nvSpPr>
        <p:spPr>
          <a:xfrm>
            <a:off x="1673939" y="3013349"/>
            <a:ext cx="205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200" dirty="0"/>
              <a:t>Features like shelveset creation, work item monitoring, and publishing the project database</a:t>
            </a:r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E9DDAA-E9C8-46B8-B167-4F582E0B0434}"/>
              </a:ext>
            </a:extLst>
          </p:cNvPr>
          <p:cNvSpPr txBox="1"/>
          <p:nvPr/>
        </p:nvSpPr>
        <p:spPr>
          <a:xfrm>
            <a:off x="8658853" y="3040410"/>
            <a:ext cx="207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200" dirty="0"/>
              <a:t>No overhead management tasks, people keep focused on product development and it reduces work time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7C7C66-BE65-405D-A9C5-A000569D0669}"/>
              </a:ext>
            </a:extLst>
          </p:cNvPr>
          <p:cNvSpPr txBox="1"/>
          <p:nvPr/>
        </p:nvSpPr>
        <p:spPr>
          <a:xfrm>
            <a:off x="7980940" y="4988392"/>
            <a:ext cx="17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/>
              <a:t>SaaS</a:t>
            </a:r>
            <a:r>
              <a:rPr lang="en-US" sz="1100" spc="600" dirty="0">
                <a:solidFill>
                  <a:prstClr val="black"/>
                </a:solidFill>
                <a:latin typeface="Bebas Neue Bold" panose="020B0606020202050201" pitchFamily="34" charset="0"/>
              </a:rPr>
              <a:t> </a:t>
            </a:r>
            <a:r>
              <a:rPr lang="en-US" sz="1200" dirty="0"/>
              <a:t>platform - no infrastructure maintenance needed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312960-A606-4007-8106-F97CA41C36C7}"/>
              </a:ext>
            </a:extLst>
          </p:cNvPr>
          <p:cNvSpPr txBox="1"/>
          <p:nvPr/>
        </p:nvSpPr>
        <p:spPr>
          <a:xfrm>
            <a:off x="7861162" y="1407237"/>
            <a:ext cx="174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GB" sz="1200" dirty="0"/>
              <a:t>Full support for Scrum artefacts and processes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D3D0E5-D79B-4D5D-85CF-A7BF4D31A08B}"/>
              </a:ext>
            </a:extLst>
          </p:cNvPr>
          <p:cNvSpPr txBox="1"/>
          <p:nvPr/>
        </p:nvSpPr>
        <p:spPr>
          <a:xfrm>
            <a:off x="2052548" y="4140452"/>
            <a:ext cx="174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200" dirty="0"/>
              <a:t>Full integration between test cases and pipelines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F49724-3D91-4C33-98CF-C548543ECBD2}"/>
              </a:ext>
            </a:extLst>
          </p:cNvPr>
          <p:cNvSpPr txBox="1"/>
          <p:nvPr/>
        </p:nvSpPr>
        <p:spPr>
          <a:xfrm>
            <a:off x="2113177" y="2097740"/>
            <a:ext cx="1749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200" dirty="0"/>
              <a:t>Much more intuitively clear and user-friendly interface in comparison to similar platforms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6ED966-517F-4D96-A6C6-5A93B19DDAAE}"/>
              </a:ext>
            </a:extLst>
          </p:cNvPr>
          <p:cNvSpPr txBox="1"/>
          <p:nvPr/>
        </p:nvSpPr>
        <p:spPr>
          <a:xfrm>
            <a:off x="8187937" y="2219013"/>
            <a:ext cx="17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GB" sz="1200" dirty="0"/>
              <a:t>The simplicity of implementation and use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548FE1-7BBF-48F7-A02C-C23C90074BA8}"/>
              </a:ext>
            </a:extLst>
          </p:cNvPr>
          <p:cNvSpPr txBox="1"/>
          <p:nvPr/>
        </p:nvSpPr>
        <p:spPr>
          <a:xfrm>
            <a:off x="8557359" y="3941961"/>
            <a:ext cx="223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It offers an easy relationship between product backlog items, development tasks, and the source code changes</a:t>
            </a:r>
            <a:endParaRPr lang="en-GB" dirty="0"/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EA5BB72E-EBDB-4DD8-B0F1-F1F83DDE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Advantages of Azure DevOps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B917-50B7-4A02-ACF9-2714F29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DevOps Dashboard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74F86-051F-4EB9-893A-A2071B0B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996"/>
            <a:ext cx="10617947" cy="49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9274" y="1275961"/>
            <a:ext cx="11116823" cy="4480775"/>
            <a:chOff x="531955" y="956971"/>
            <a:chExt cx="8337617" cy="3360581"/>
          </a:xfrm>
        </p:grpSpPr>
        <p:sp>
          <p:nvSpPr>
            <p:cNvPr id="5" name="Oval 4"/>
            <p:cNvSpPr/>
            <p:nvPr/>
          </p:nvSpPr>
          <p:spPr>
            <a:xfrm>
              <a:off x="531955" y="998093"/>
              <a:ext cx="1630742" cy="1630742"/>
            </a:xfrm>
            <a:prstGeom prst="ellipse">
              <a:avLst/>
            </a:prstGeom>
            <a:solidFill>
              <a:srgbClr val="134575">
                <a:lumMod val="20000"/>
                <a:lumOff val="8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 defTabSz="594345">
                <a:defRPr/>
              </a:pPr>
              <a:endParaRPr lang="en-US" sz="234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672035" y="998093"/>
              <a:ext cx="1630742" cy="1630742"/>
            </a:xfrm>
            <a:prstGeom prst="ellipse">
              <a:avLst/>
            </a:prstGeom>
            <a:solidFill>
              <a:srgbClr val="000000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 defTabSz="594345">
                <a:defRPr/>
              </a:pPr>
              <a:endParaRPr lang="en-US" sz="234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952197" y="998093"/>
              <a:ext cx="1630742" cy="1630742"/>
            </a:xfrm>
            <a:prstGeom prst="ellipse">
              <a:avLst/>
            </a:prstGeom>
            <a:solidFill>
              <a:srgbClr val="A4D76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 defTabSz="594345">
                <a:defRPr/>
              </a:pPr>
              <a:endParaRPr lang="en-US" sz="234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812117" y="998093"/>
              <a:ext cx="1630742" cy="1630742"/>
            </a:xfrm>
            <a:prstGeom prst="ellipse">
              <a:avLst/>
            </a:prstGeom>
            <a:solidFill>
              <a:srgbClr val="63AFE5">
                <a:lumMod val="60000"/>
                <a:lumOff val="4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 defTabSz="594345">
                <a:defRPr/>
              </a:pPr>
              <a:endParaRPr lang="en-US" sz="234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539326" y="2677063"/>
              <a:ext cx="1630742" cy="1630742"/>
            </a:xfrm>
            <a:prstGeom prst="ellipse">
              <a:avLst/>
            </a:prstGeom>
            <a:solidFill>
              <a:sysClr val="windowText" lastClr="000000">
                <a:lumMod val="20000"/>
                <a:lumOff val="80000"/>
              </a:sys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 defTabSz="594345">
                <a:defRPr/>
              </a:pPr>
              <a:endParaRPr lang="en-US" sz="234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79408" y="2677063"/>
              <a:ext cx="1630742" cy="1630742"/>
            </a:xfrm>
            <a:prstGeom prst="ellipse">
              <a:avLst/>
            </a:prstGeom>
            <a:solidFill>
              <a:srgbClr val="134575">
                <a:lumMod val="60000"/>
                <a:lumOff val="4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76200" dir="13800000" sy="23000" kx="1200000" algn="br" rotWithShape="0">
                <a:prstClr val="black">
                  <a:alpha val="20000"/>
                </a:prstClr>
              </a:outerShdw>
              <a:reflection stA="45000" endPos="2000" dist="50800" dir="5400000" sy="-100000" algn="bl" rotWithShape="0"/>
            </a:effectLst>
          </p:spPr>
          <p:txBody>
            <a:bodyPr lIns="0" tIns="0" rIns="0" bIns="0" rtlCol="0" anchor="ctr"/>
            <a:lstStyle/>
            <a:p>
              <a:pPr algn="ctr" defTabSz="594345">
                <a:defRPr/>
              </a:pPr>
              <a:endParaRPr lang="en-US" sz="234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819488" y="2677063"/>
              <a:ext cx="1630742" cy="1630742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 defTabSz="594345">
                <a:defRPr/>
              </a:pPr>
              <a:endParaRPr lang="en-US" sz="234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79160" y="1543389"/>
              <a:ext cx="1216495" cy="540148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1069821">
                <a:spcBef>
                  <a:spcPts val="780"/>
                </a:spcBef>
                <a:buClr>
                  <a:srgbClr val="002060"/>
                </a:buClr>
                <a:buSzPct val="100000"/>
                <a:defRPr/>
              </a:pPr>
              <a:r>
                <a:rPr lang="en-US" sz="2340" kern="0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Faster Time to Market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3103" y="1408353"/>
              <a:ext cx="1288445" cy="810222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1069821">
                <a:spcBef>
                  <a:spcPts val="780"/>
                </a:spcBef>
                <a:buClr>
                  <a:srgbClr val="002060"/>
                </a:buClr>
                <a:buSzPct val="100000"/>
                <a:defRPr/>
              </a:pPr>
              <a:r>
                <a:rPr lang="en-US" sz="2340" kern="0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Improved Quality of Service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6187" y="3087323"/>
              <a:ext cx="1417022" cy="810222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1069821">
                <a:spcBef>
                  <a:spcPts val="780"/>
                </a:spcBef>
                <a:buClr>
                  <a:srgbClr val="002060"/>
                </a:buClr>
                <a:buSzPct val="100000"/>
                <a:defRPr/>
              </a:pPr>
              <a:r>
                <a:rPr lang="en-US" sz="2340" kern="0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Improved System Availability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91489" y="1543389"/>
              <a:ext cx="1471997" cy="540148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1069821">
                <a:spcBef>
                  <a:spcPts val="780"/>
                </a:spcBef>
                <a:buClr>
                  <a:srgbClr val="002060"/>
                </a:buClr>
                <a:buSzPct val="100000"/>
                <a:defRPr/>
              </a:pPr>
              <a:r>
                <a:rPr lang="en-US" sz="2340" kern="0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Improved Collaboration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7321" y="3087323"/>
              <a:ext cx="1334915" cy="810222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1069821">
                <a:spcBef>
                  <a:spcPts val="780"/>
                </a:spcBef>
                <a:buClr>
                  <a:srgbClr val="002060"/>
                </a:buClr>
                <a:buSzPct val="100000"/>
                <a:defRPr/>
              </a:pPr>
              <a:r>
                <a:rPr lang="en-US" sz="2340" kern="0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Zero Operational Error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1964" y="3087323"/>
              <a:ext cx="1445791" cy="810222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1069821">
                <a:spcBef>
                  <a:spcPts val="780"/>
                </a:spcBef>
                <a:buClr>
                  <a:srgbClr val="002060"/>
                </a:buClr>
                <a:buSzPct val="100000"/>
                <a:defRPr/>
              </a:pPr>
              <a:r>
                <a:rPr lang="en-US" sz="2340" kern="0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Align to Agile Development Model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89278" y="1543390"/>
              <a:ext cx="1356580" cy="540148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defTabSz="1069821">
                <a:spcBef>
                  <a:spcPts val="780"/>
                </a:spcBef>
                <a:buClr>
                  <a:srgbClr val="002060"/>
                </a:buClr>
                <a:buSzPct val="100000"/>
                <a:defRPr/>
              </a:pPr>
              <a:r>
                <a:rPr lang="en-US" sz="2340" kern="0" dirty="0">
                  <a:solidFill>
                    <a:srgbClr val="002060"/>
                  </a:solidFill>
                  <a:latin typeface="Calibri" pitchFamily="34" charset="0"/>
                  <a:cs typeface="Arial" charset="0"/>
                </a:rPr>
                <a:t>Smart Operations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13457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119" y="1039593"/>
              <a:ext cx="432429" cy="41945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duotone>
                <a:srgbClr val="B7D4F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482" y="3687894"/>
              <a:ext cx="596197" cy="6099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3" t="10311" r="26816" b="16926"/>
            <a:stretch/>
          </p:blipFill>
          <p:spPr>
            <a:xfrm>
              <a:off x="3753289" y="956971"/>
              <a:ext cx="684731" cy="566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6">
              <a:duotone>
                <a:srgbClr val="0000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76" b="14029"/>
            <a:stretch/>
          </p:blipFill>
          <p:spPr>
            <a:xfrm>
              <a:off x="5806503" y="1074833"/>
              <a:ext cx="694064" cy="47470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53079" y="990066"/>
              <a:ext cx="616493" cy="604793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1121863" y="3637178"/>
              <a:ext cx="649974" cy="649974"/>
              <a:chOff x="792231" y="3233366"/>
              <a:chExt cx="874896" cy="87489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231" y="3233366"/>
                <a:ext cx="874896" cy="874896"/>
              </a:xfrm>
              <a:prstGeom prst="rect">
                <a:avLst/>
              </a:prstGeom>
            </p:spPr>
          </p:pic>
          <p:sp>
            <p:nvSpPr>
              <p:cNvPr id="26" name="Oval 25"/>
              <p:cNvSpPr/>
              <p:nvPr/>
            </p:nvSpPr>
            <p:spPr>
              <a:xfrm>
                <a:off x="1244433" y="3687874"/>
                <a:ext cx="412798" cy="394968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94345">
                  <a:defRPr/>
                </a:pPr>
                <a:endParaRPr lang="en-US" sz="2340" kern="0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prstClr val="black"/>
                  <a:srgbClr val="FFFFF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076" y="3683602"/>
                <a:ext cx="403512" cy="403512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63AFE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87" y="3756355"/>
              <a:ext cx="561197" cy="561197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E616D-44DA-41D8-A026-6962D78A1BA7}"/>
              </a:ext>
            </a:extLst>
          </p:cNvPr>
          <p:cNvSpPr/>
          <p:nvPr/>
        </p:nvSpPr>
        <p:spPr>
          <a:xfrm>
            <a:off x="281884" y="86718"/>
            <a:ext cx="6876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en-US" sz="4400" dirty="0">
                <a:latin typeface="+mj-lt"/>
                <a:ea typeface="+mj-ea"/>
                <a:cs typeface="+mj-cs"/>
              </a:rPr>
              <a:t>Azure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DevOps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- 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294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D3D3AA-669F-42AC-9CAE-A3C202459633}"/>
              </a:ext>
            </a:extLst>
          </p:cNvPr>
          <p:cNvSpPr txBox="1"/>
          <p:nvPr/>
        </p:nvSpPr>
        <p:spPr>
          <a:xfrm>
            <a:off x="4656406" y="3319975"/>
            <a:ext cx="3704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63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67D97B1F75384D9F30B706A2F360C7" ma:contentTypeVersion="11" ma:contentTypeDescription="Create a new document." ma:contentTypeScope="" ma:versionID="ee532ea558760c5dd282304bf4556fec">
  <xsd:schema xmlns:xsd="http://www.w3.org/2001/XMLSchema" xmlns:xs="http://www.w3.org/2001/XMLSchema" xmlns:p="http://schemas.microsoft.com/office/2006/metadata/properties" xmlns:ns3="78f8c840-1c27-4922-b71e-09742ec91762" xmlns:ns4="8cd4f184-e694-4852-af9f-b44fc187259f" targetNamespace="http://schemas.microsoft.com/office/2006/metadata/properties" ma:root="true" ma:fieldsID="61fa8ac823574f4c414193fe6b94456c" ns3:_="" ns4:_="">
    <xsd:import namespace="78f8c840-1c27-4922-b71e-09742ec91762"/>
    <xsd:import namespace="8cd4f184-e694-4852-af9f-b44fc18725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8c840-1c27-4922-b71e-09742ec91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d4f184-e694-4852-af9f-b44fc18725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2F9601-C272-4B7F-BDCC-154192831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cd4f184-e694-4852-af9f-b44fc187259f"/>
    <ds:schemaRef ds:uri="78f8c840-1c27-4922-b71e-09742ec9176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8D9C84-CE71-475D-8C53-5408B8D96C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8c840-1c27-4922-b71e-09742ec91762"/>
    <ds:schemaRef ds:uri="8cd4f184-e694-4852-af9f-b44fc1872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6F8EB-A426-485B-9281-CF7CB46E9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13467</TotalTime>
  <Words>381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Anton</vt:lpstr>
      <vt:lpstr>Arial</vt:lpstr>
      <vt:lpstr>Arial</vt:lpstr>
      <vt:lpstr>Bebas Neue Bold</vt:lpstr>
      <vt:lpstr>Calibri</vt:lpstr>
      <vt:lpstr>Calibri Light</vt:lpstr>
      <vt:lpstr>Economica</vt:lpstr>
      <vt:lpstr>Segoe UI</vt:lpstr>
      <vt:lpstr>Segoe UI Semibold</vt:lpstr>
      <vt:lpstr>Office Theme</vt:lpstr>
      <vt:lpstr>Azure DevOps</vt:lpstr>
      <vt:lpstr>Azure DevOps offerings </vt:lpstr>
      <vt:lpstr>Advantages of Azure DevOps</vt:lpstr>
      <vt:lpstr>Azure DevOps Dashboard 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Sivanandan Premavathy, Prakadeesh</dc:creator>
  <cp:lastModifiedBy>Prathesh BV</cp:lastModifiedBy>
  <cp:revision>35</cp:revision>
  <dcterms:created xsi:type="dcterms:W3CDTF">2018-10-08T09:35:01Z</dcterms:created>
  <dcterms:modified xsi:type="dcterms:W3CDTF">2021-06-06T08:59:35Z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0x0101009467D97B1F75384D9F30B706A2F360C7</vt:lpwstr>
  </property>
  <property fmtid="{D5CDD505-2E9C-101B-9397-08002B2CF9AE}" pid="3" name="MSIP_Label_065f1a46-1149-4b07-97f4-ee5ba49b485b_Enabled">
    <vt:lpwstr>true</vt:lpwstr>
  </property>
  <property fmtid="{D5CDD505-2E9C-101B-9397-08002B2CF9AE}" pid="4" name="MSIP_Label_065f1a46-1149-4b07-97f4-ee5ba49b485b_SetDate">
    <vt:lpwstr>2021-01-05T15:54:30Z</vt:lpwstr>
  </property>
  <property fmtid="{D5CDD505-2E9C-101B-9397-08002B2CF9AE}" pid="5" name="MSIP_Label_065f1a46-1149-4b07-97f4-ee5ba49b485b_Method">
    <vt:lpwstr>Standard</vt:lpwstr>
  </property>
  <property fmtid="{D5CDD505-2E9C-101B-9397-08002B2CF9AE}" pid="6" name="MSIP_Label_065f1a46-1149-4b07-97f4-ee5ba49b485b_Name">
    <vt:lpwstr>065f1a46-1149-4b07-97f4-ee5ba49b485b</vt:lpwstr>
  </property>
  <property fmtid="{D5CDD505-2E9C-101B-9397-08002B2CF9AE}" pid="7" name="MSIP_Label_065f1a46-1149-4b07-97f4-ee5ba49b485b_SiteId">
    <vt:lpwstr>a603898f-7de2-45ba-b67d-d35fb519b2cf</vt:lpwstr>
  </property>
  <property fmtid="{D5CDD505-2E9C-101B-9397-08002B2CF9AE}" pid="8" name="MSIP_Label_065f1a46-1149-4b07-97f4-ee5ba49b485b_ActionId">
    <vt:lpwstr>c4c44d13-93e4-4f86-a88d-b8a1c01d0b36</vt:lpwstr>
  </property>
  <property fmtid="{D5CDD505-2E9C-101B-9397-08002B2CF9AE}" pid="9" name="MSIP_Label_065f1a46-1149-4b07-97f4-ee5ba49b485b_ContentBits">
    <vt:lpwstr>0</vt:lpwstr>
  </property>
</Properties>
</file>