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66" d="100"/>
          <a:sy n="66" d="100"/>
        </p:scale>
        <p:origin x="1286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9607" y="2334672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95275" y="412184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28600" y="1489268"/>
            <a:ext cx="9829800" cy="528157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50000"/>
              </a:lnSpc>
              <a:spcBef>
                <a:spcPts val="130"/>
              </a:spcBef>
            </a:pPr>
            <a:r>
              <a:rPr lang="en-US" sz="2800" spc="15" dirty="0">
                <a:solidFill>
                  <a:schemeClr val="accent1"/>
                </a:solidFill>
              </a:rPr>
              <a:t>Name </a:t>
            </a:r>
            <a:r>
              <a:rPr lang="en-US" sz="2800" spc="15" dirty="0"/>
              <a:t>: 	</a:t>
            </a:r>
            <a:r>
              <a:rPr lang="en-US" sz="2800" spc="15" dirty="0" err="1"/>
              <a:t>Prathibha.R</a:t>
            </a:r>
            <a:br>
              <a:rPr lang="en-US" sz="2800" spc="15" dirty="0"/>
            </a:br>
            <a:r>
              <a:rPr lang="en-US" sz="2800" spc="15" dirty="0">
                <a:solidFill>
                  <a:schemeClr val="accent1"/>
                </a:solidFill>
              </a:rPr>
              <a:t>Dept </a:t>
            </a:r>
            <a:r>
              <a:rPr lang="en-US" sz="2800" spc="15" dirty="0"/>
              <a:t>: Computer Science and Engineering</a:t>
            </a:r>
            <a:br>
              <a:rPr lang="en-US" sz="2800" spc="15" dirty="0"/>
            </a:br>
            <a:r>
              <a:rPr lang="en-US" sz="2800" spc="15" dirty="0">
                <a:solidFill>
                  <a:schemeClr val="accent1"/>
                </a:solidFill>
              </a:rPr>
              <a:t>Institution</a:t>
            </a:r>
            <a:r>
              <a:rPr lang="en-US" sz="2800" spc="15" dirty="0"/>
              <a:t> : Anna University Regional Campus ,Tirunelveli.</a:t>
            </a:r>
            <a:br>
              <a:rPr lang="en-US" sz="2800" spc="15" dirty="0"/>
            </a:br>
            <a:r>
              <a:rPr lang="en-US" sz="2800" spc="15" dirty="0">
                <a:solidFill>
                  <a:schemeClr val="accent1"/>
                </a:solidFill>
              </a:rPr>
              <a:t>Project Title </a:t>
            </a:r>
            <a:r>
              <a:rPr lang="en-US" sz="2800" spc="15" dirty="0"/>
              <a:t>:  Image Generation</a:t>
            </a:r>
            <a:br>
              <a:rPr lang="en-US" sz="2800" spc="15" dirty="0"/>
            </a:br>
            <a:br>
              <a:rPr lang="en-US" spc="15" dirty="0"/>
            </a:b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2200" y="2209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994170"/>
            <a:ext cx="74676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QUATITATIVE METRICES: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Discriminator and generator loss curves over training epochs.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Image quality assessments using established metrics (e.g., Inception Score).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QUALITATIVE ANALYSIS: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Visual comparison of generated images versus real dataset images.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Demonstration of generator's ability to produce images across different digit classes.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4674" y="-18711"/>
            <a:ext cx="12301347" cy="677015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      Through this project, we delve into the underlying principles and methodologies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behind image generation. We will showcase various techniques,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from traditional data visualization methods to cutting-edge deep learning approaches.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By understanding and implementing these </a:t>
            </a:r>
            <a:r>
              <a:rPr lang="en-US" dirty="0" err="1"/>
              <a:t>techniques,we</a:t>
            </a:r>
            <a:r>
              <a:rPr lang="en-US" dirty="0"/>
              <a:t> can unlock valuable insights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hidden through visual imagery.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34262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07883" y="137460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13900" y="360082"/>
            <a:ext cx="7815453" cy="18585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</a:t>
            </a:r>
            <a:r>
              <a:rPr lang="en-US" sz="4250" spc="25" dirty="0"/>
              <a:t>LE</a:t>
            </a:r>
            <a:br>
              <a:rPr lang="en-US" sz="4250" spc="25" dirty="0"/>
            </a:br>
            <a:r>
              <a:rPr lang="en-US" sz="425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Image Generation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" y="304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116990" y="1813679"/>
            <a:ext cx="802005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End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Solutions and its Proposition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Wow in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FE169-7408-237F-A5BD-DAAA1CE13199}"/>
              </a:ext>
            </a:extLst>
          </p:cNvPr>
          <p:cNvSpPr txBox="1"/>
          <p:nvPr/>
        </p:nvSpPr>
        <p:spPr>
          <a:xfrm>
            <a:off x="381000" y="1351508"/>
            <a:ext cx="66675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Objective: </a:t>
            </a:r>
            <a:r>
              <a:rPr lang="en-US" sz="2400" dirty="0"/>
              <a:t>Develop a model to generate realistic images of handwritten digits from numeric inputs.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Challenge: </a:t>
            </a:r>
            <a:r>
              <a:rPr lang="en-US" sz="2400" dirty="0"/>
              <a:t>Achieve diversity and realism in generated images while maintaining training stability.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Scope: </a:t>
            </a:r>
            <a:r>
              <a:rPr lang="en-US" sz="2400" dirty="0"/>
              <a:t>Address the need for efficient digit-to-image generation for educational, data augmentation, and content creation purposes.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15052E-4C60-920B-A245-AA46DCCA76ED}"/>
              </a:ext>
            </a:extLst>
          </p:cNvPr>
          <p:cNvSpPr txBox="1"/>
          <p:nvPr/>
        </p:nvSpPr>
        <p:spPr>
          <a:xfrm>
            <a:off x="739775" y="926128"/>
            <a:ext cx="884498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OBJECTIVE</a:t>
            </a:r>
            <a:r>
              <a:rPr lang="en-US" sz="2400" dirty="0"/>
              <a:t>: Develop a model using Generative Adversarial Networks (GANs) to generate realistic images of handwritten digits from numerical inputs.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err="1"/>
              <a:t>APPROACH</a:t>
            </a:r>
            <a:r>
              <a:rPr lang="en-US" sz="2400" dirty="0" err="1"/>
              <a:t>:Implement</a:t>
            </a:r>
            <a:r>
              <a:rPr lang="en-US" sz="2400" dirty="0"/>
              <a:t> GAN architecture using </a:t>
            </a:r>
            <a:r>
              <a:rPr lang="en-US" sz="2400" dirty="0" err="1"/>
              <a:t>PyTorch</a:t>
            </a:r>
            <a:r>
              <a:rPr lang="en-US" sz="2400" dirty="0"/>
              <a:t> and train on the MNIST dataset.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CHALLENGES: </a:t>
            </a:r>
            <a:r>
              <a:rPr lang="en-US" sz="2400" dirty="0"/>
              <a:t>Ensure diversity and realism in generated images while maintaining training stability.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APPLICATIONS: </a:t>
            </a:r>
            <a:r>
              <a:rPr lang="en-US" sz="2400" dirty="0"/>
              <a:t>Educational tools, data augmentation, digital content creation.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FUTURE </a:t>
            </a:r>
            <a:r>
              <a:rPr lang="en-US" sz="2400" b="1" dirty="0" err="1"/>
              <a:t>DIRECTIONS</a:t>
            </a:r>
            <a:r>
              <a:rPr lang="en-US" sz="2400" dirty="0" err="1"/>
              <a:t>:Explore</a:t>
            </a:r>
            <a:r>
              <a:rPr lang="en-US" sz="2400" dirty="0"/>
              <a:t> scaling the model for complex images and alternative architectures for improved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9775" y="117343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2274838"/>
            <a:ext cx="693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AI researchers and hobbyists interested in generative models.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Educational institutions that could use such technology for teaching purposes.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Developers needing to generate digit images for data augmentation in machine learning tasks.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End User Benefits: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Enhanced capability to generate custom datasets.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Tools for visually demonstrating the principles of machine learning and neural networks.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44278" y="27254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447799" y="1275513"/>
            <a:ext cx="86201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endParaRPr lang="en-US" sz="2400" dirty="0"/>
          </a:p>
          <a:p>
            <a:r>
              <a:rPr lang="en-US" sz="2400" dirty="0"/>
              <a:t>GAN-Based Model: Utilizes Generative Adversarial Networks (GANs) to generate realistic digit images from numerical inputs.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PROPOSITION</a:t>
            </a:r>
            <a:endParaRPr lang="en-US" sz="2400" dirty="0"/>
          </a:p>
          <a:p>
            <a:r>
              <a:rPr lang="en-US" sz="2400" dirty="0"/>
              <a:t>High-Quality Output: Provides high-quality, customizable digit images for various applications.</a:t>
            </a:r>
          </a:p>
          <a:p>
            <a:r>
              <a:rPr lang="en-US" sz="2400" dirty="0"/>
              <a:t>Efficiency: Optimized training techniques ensure efficient and scalable image generation.</a:t>
            </a:r>
          </a:p>
          <a:p>
            <a:r>
              <a:rPr lang="en-US" sz="2400" dirty="0"/>
              <a:t>Enhanced Understanding: Facilitates understanding of GANs and machine learning concepts through interactive de</a:t>
            </a:r>
          </a:p>
          <a:p>
            <a:r>
              <a:rPr lang="en-US" sz="2400" dirty="0" err="1"/>
              <a:t>monstrations</a:t>
            </a:r>
            <a:r>
              <a:rPr lang="en-US" sz="2400" dirty="0"/>
              <a:t>. Innovation: Opens doors for further advancements and exploration in image synthesis.</a:t>
            </a:r>
            <a:endParaRPr lang="en-IN" sz="24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3235" y="2819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39775" y="1757124"/>
            <a:ext cx="7010400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Innovative Elements: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Real-time generation of handwritten digits based on numeric input.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Ability to generate diverse handwriting styles from a learned distribution.</a:t>
            </a:r>
          </a:p>
          <a:p>
            <a:r>
              <a:rPr lang="en-US" sz="2400" b="1" dirty="0"/>
              <a:t>Unique Selling Point: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Custom GAN architecture tailored for high-quality image synthesis.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Interactive demo where users can input a number and instantly see a generated handwritten version.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86874" y="2743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95400" y="1530732"/>
            <a:ext cx="7086600" cy="4178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cs typeface="Trebuchet MS"/>
              </a:rPr>
              <a:t>Architecture Details: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cs typeface="Trebuchet MS"/>
              </a:rPr>
              <a:t>Detailed walkthrough of the Generator and Discriminator models.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cs typeface="Trebuchet MS"/>
              </a:rPr>
              <a:t>Explanation of loss functions, optimizers, and regularization techniques used.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cs typeface="Trebuchet MS"/>
              </a:rPr>
              <a:t>Challenges Addressed: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cs typeface="Trebuchet MS"/>
              </a:rPr>
              <a:t>Tackling common GAN issues such as mode collapse.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cs typeface="Trebuchet MS"/>
              </a:rPr>
              <a:t>Ensuring the diversity of generated images.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583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Office Theme</vt:lpstr>
      <vt:lpstr>Name :  Prathibha.R Dept : Computer Science and Engineering Institution : Anna University Regional Campus ,Tirunelveli. Project Title :  Image Generation  </vt:lpstr>
      <vt:lpstr>PROJECT TITLE  Image Generation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VIJAYALAKSHMI V</dc:title>
  <dc:creator>Hp</dc:creator>
  <cp:lastModifiedBy>kiruba Panneerselvam</cp:lastModifiedBy>
  <cp:revision>15</cp:revision>
  <dcterms:created xsi:type="dcterms:W3CDTF">2024-04-23T14:09:39Z</dcterms:created>
  <dcterms:modified xsi:type="dcterms:W3CDTF">2024-04-24T04:30:28Z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2024-04-23T00:00:00Z</vt:filetime>
  </property>
</Properties>
</file>