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5C05B12-F3ED-4230-BD96-DE9ACF0C4885}"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C05B12-F3ED-4230-BD96-DE9ACF0C48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C05B12-F3ED-4230-BD96-DE9ACF0C48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C05B12-F3ED-4230-BD96-DE9ACF0C48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C05B12-F3ED-4230-BD96-DE9ACF0C4885}"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C05B12-F3ED-4230-BD96-DE9ACF0C48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5C05B12-F3ED-4230-BD96-DE9ACF0C48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5C05B12-F3ED-4230-BD96-DE9ACF0C48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5C05B12-F3ED-4230-BD96-DE9ACF0C4885}"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C05B12-F3ED-4230-BD96-DE9ACF0C48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5F51A64-ACD0-448E-8AD4-8571C9C944D4}" type="datetimeFigureOut">
              <a:rPr lang="en-US" smtClean="0"/>
              <a:t>20-May-24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C05B12-F3ED-4230-BD96-DE9ACF0C4885}"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5F51A64-ACD0-448E-8AD4-8571C9C944D4}" type="datetimeFigureOut">
              <a:rPr lang="en-US" smtClean="0"/>
              <a:t>20-May-24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5C05B12-F3ED-4230-BD96-DE9ACF0C4885}"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3221502"/>
          </a:xfrm>
        </p:spPr>
        <p:txBody>
          <a:bodyPr/>
          <a:lstStyle/>
          <a:p>
            <a:r>
              <a:rPr lang="en-US" dirty="0" smtClean="0"/>
              <a:t>ANALYZING AMAZON SALES DATA</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3" name="Picture 3" descr="C:\Users\Admin\Downloads\66.png"/>
          <p:cNvPicPr>
            <a:picLocks noGrp="1" noChangeAspect="1" noChangeArrowheads="1"/>
          </p:cNvPicPr>
          <p:nvPr>
            <p:ph idx="1"/>
          </p:nvPr>
        </p:nvPicPr>
        <p:blipFill>
          <a:blip r:embed="rId2" cstate="print"/>
          <a:srcRect/>
          <a:stretch>
            <a:fillRect/>
          </a:stretch>
        </p:blipFill>
        <p:spPr bwMode="auto">
          <a:xfrm>
            <a:off x="1435100" y="1447800"/>
            <a:ext cx="7499350" cy="438542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Based on the sales trend analysis, we can conclude that sales revenue is affected by seasonality, product price, and sales quantity. The sales revenue peaks in the holiday season and has been increasing over the years. To increase sales revenue, we can focus on selling more products during the holiday season and reducing product prices. Additionally, we can analyze the relationship between different factors and sales revenue to make informed decisions and improve sales management.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47800"/>
            <a:ext cx="7498080" cy="3429000"/>
          </a:xfrm>
        </p:spPr>
        <p:txBody>
          <a:bodyPr>
            <a:normAutofit/>
          </a:bodyPr>
          <a:lstStyle/>
          <a:p>
            <a:r>
              <a:rPr lang="en-US" sz="8000" dirty="0" smtClean="0"/>
              <a:t>THANK YOU</a:t>
            </a:r>
            <a:r>
              <a:rPr lang="en-US" dirty="0" smtClean="0"/>
              <a:t/>
            </a:r>
            <a:br>
              <a:rPr lang="en-US" dirty="0" smtClean="0"/>
            </a:br>
            <a:endParaRPr lang="en-US" dirty="0"/>
          </a:p>
        </p:txBody>
      </p:sp>
      <p:sp>
        <p:nvSpPr>
          <p:cNvPr id="3" name="Content Placeholder 2"/>
          <p:cNvSpPr>
            <a:spLocks noGrp="1"/>
          </p:cNvSpPr>
          <p:nvPr>
            <p:ph idx="1"/>
          </p:nvPr>
        </p:nvSpPr>
        <p:spPr>
          <a:xfrm>
            <a:off x="1435608" y="3581400"/>
            <a:ext cx="7498080" cy="2667000"/>
          </a:xfrm>
        </p:spPr>
        <p:txBody>
          <a:bodyPr>
            <a:normAutofit/>
          </a:bodyPr>
          <a:lstStyle/>
          <a:p>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Sales management is a crucial function in any business enterprise, and it has become even more important in today's competitive market. With the increasing need for improved methods of distribution to reduce costs and increase profits, sales management has become the most important function in a commercial and business enterprise. In this presentation, we will analyze the sales trend of an Amazon dataset using Extract-Transform-Load (ETL) techniques. </a:t>
            </a:r>
            <a:endParaRPr lang="en-US" sz="2800" dirty="0"/>
          </a:p>
        </p:txBody>
      </p:sp>
      <p:sp>
        <p:nvSpPr>
          <p:cNvPr id="4" name="Rectangle 3"/>
          <p:cNvSpPr/>
          <p:nvPr/>
        </p:nvSpPr>
        <p:spPr>
          <a:xfrm>
            <a:off x="-304800" y="3244334"/>
            <a:ext cx="76200" cy="369332"/>
          </a:xfrm>
          <a:prstGeom prst="rect">
            <a:avLst/>
          </a:prstGeom>
        </p:spPr>
        <p:txBody>
          <a:bodyPr wrap="square">
            <a:spAutoFit/>
          </a:bodyPr>
          <a:lstStyle/>
          <a:p>
            <a:r>
              <a:rPr lang="en-US" dirty="0" smtClean="0"/>
              <a:t>I</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We will extract the sales data, transform it into a usable format, and load it into a database for analysis. We will then perform an exploratory data analysis to find key metrics and factors that influence sales. Finally, we will visualize the sales trend month-wise, year-wise, and yearly-month-wise to gain insights into the sales patterns and make data-driven decisions. Our findings will help businesses to optimize their sales strategies and improve their profitability.</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Import necessary libraries: pandas, </a:t>
            </a:r>
            <a:r>
              <a:rPr lang="en-US" dirty="0" err="1" smtClean="0"/>
              <a:t>numpy</a:t>
            </a:r>
            <a:r>
              <a:rPr lang="en-US" dirty="0" smtClean="0"/>
              <a:t>, and </a:t>
            </a:r>
            <a:r>
              <a:rPr lang="en-US" dirty="0" err="1" smtClean="0"/>
              <a:t>matplotlib.pyplot</a:t>
            </a:r>
            <a:r>
              <a:rPr lang="en-US" dirty="0" smtClean="0"/>
              <a:t>.</a:t>
            </a:r>
          </a:p>
          <a:p>
            <a:r>
              <a:rPr lang="en-US" dirty="0" smtClean="0"/>
              <a:t>Load the Amazon sales data from a CSV file using the pandas library's </a:t>
            </a:r>
            <a:r>
              <a:rPr lang="en-US" dirty="0" err="1" smtClean="0"/>
              <a:t>read_csv</a:t>
            </a:r>
            <a:r>
              <a:rPr lang="en-US" dirty="0" smtClean="0"/>
              <a:t>() function.</a:t>
            </a:r>
          </a:p>
          <a:p>
            <a:r>
              <a:rPr lang="en-US" dirty="0" smtClean="0"/>
              <a:t>Clean the data by removing any missing or irrelevant values. This may involve removing rows or columns with missing data, or imputing missing values using techniques such as mean or median imputation.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105400"/>
          </a:xfrm>
        </p:spPr>
        <p:txBody>
          <a:bodyPr>
            <a:normAutofit fontScale="92500" lnSpcReduction="10000"/>
          </a:bodyPr>
          <a:lstStyle/>
          <a:p>
            <a:r>
              <a:rPr lang="en-US" dirty="0" smtClean="0"/>
              <a:t>Transform the data as necessary to prepare it for analysis. This may involve aggregating data by certain dimensions (e.g., product category or time period), calculating new metrics (e.g., total sales or average price), or creating new variables (e.g., customer segments or product hierarchies).</a:t>
            </a:r>
          </a:p>
          <a:p>
            <a:r>
              <a:rPr lang="en-US" dirty="0" smtClean="0"/>
              <a:t>Visualize </a:t>
            </a:r>
            <a:r>
              <a:rPr lang="en-US" dirty="0" smtClean="0"/>
              <a:t>the data using tools such as bar charts, line graphs, or scatter plots to gain insights into sales trends, customer behavior, or product performance.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1026" name="Picture 2" descr="C:\Users\Admin\Downloads\11.png"/>
          <p:cNvPicPr>
            <a:picLocks noGrp="1" noChangeAspect="1" noChangeArrowheads="1"/>
          </p:cNvPicPr>
          <p:nvPr>
            <p:ph idx="1"/>
          </p:nvPr>
        </p:nvPicPr>
        <p:blipFill>
          <a:blip r:embed="rId2" cstate="print"/>
          <a:srcRect/>
          <a:stretch>
            <a:fillRect/>
          </a:stretch>
        </p:blipFill>
        <p:spPr bwMode="auto">
          <a:xfrm>
            <a:off x="1440927" y="1595123"/>
            <a:ext cx="7487696" cy="450595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Admin\Downloads\22.png"/>
          <p:cNvPicPr>
            <a:picLocks noGrp="1" noChangeAspect="1" noChangeArrowheads="1"/>
          </p:cNvPicPr>
          <p:nvPr>
            <p:ph idx="1"/>
          </p:nvPr>
        </p:nvPicPr>
        <p:blipFill>
          <a:blip r:embed="rId2" cstate="print"/>
          <a:srcRect/>
          <a:stretch>
            <a:fillRect/>
          </a:stretch>
        </p:blipFill>
        <p:spPr bwMode="auto">
          <a:xfrm>
            <a:off x="1435100" y="1524000"/>
            <a:ext cx="7499350" cy="430922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3074" name="Picture 2" descr="C:\Users\Admin\Downloads\33.png"/>
          <p:cNvPicPr>
            <a:picLocks noGrp="1" noChangeAspect="1" noChangeArrowheads="1"/>
          </p:cNvPicPr>
          <p:nvPr>
            <p:ph idx="1"/>
          </p:nvPr>
        </p:nvPicPr>
        <p:blipFill>
          <a:blip r:embed="rId2" cstate="print"/>
          <a:srcRect/>
          <a:stretch>
            <a:fillRect/>
          </a:stretch>
        </p:blipFill>
        <p:spPr bwMode="auto">
          <a:xfrm>
            <a:off x="1435100" y="1447800"/>
            <a:ext cx="7499350" cy="438542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Admin\Downloads\44.png"/>
          <p:cNvPicPr>
            <a:picLocks noGrp="1" noChangeAspect="1" noChangeArrowheads="1"/>
          </p:cNvPicPr>
          <p:nvPr>
            <p:ph idx="1"/>
          </p:nvPr>
        </p:nvPicPr>
        <p:blipFill>
          <a:blip r:embed="rId2" cstate="print"/>
          <a:srcRect/>
          <a:stretch>
            <a:fillRect/>
          </a:stretch>
        </p:blipFill>
        <p:spPr bwMode="auto">
          <a:xfrm>
            <a:off x="1435100" y="1524000"/>
            <a:ext cx="7499350" cy="4309222"/>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TotalTime>
  <Words>362</Words>
  <Application>Microsoft Office PowerPoint</Application>
  <PresentationFormat>On-screen Show (4:3)</PresentationFormat>
  <Paragraphs>16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ANALYZING AMAZON SALES DATA</vt:lpstr>
      <vt:lpstr>Introduction:</vt:lpstr>
      <vt:lpstr>Slide 3</vt:lpstr>
      <vt:lpstr>Data Preparation</vt:lpstr>
      <vt:lpstr>Slide 5</vt:lpstr>
      <vt:lpstr>Implementation</vt:lpstr>
      <vt:lpstr>Slide 7</vt:lpstr>
      <vt:lpstr>Result</vt:lpstr>
      <vt:lpstr>Slide 9</vt:lpstr>
      <vt:lpstr>Slide 10</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dc:title>
  <dc:creator>Admin</dc:creator>
  <cp:lastModifiedBy>Admin</cp:lastModifiedBy>
  <cp:revision>3</cp:revision>
  <dcterms:created xsi:type="dcterms:W3CDTF">2024-05-20T14:07:34Z</dcterms:created>
  <dcterms:modified xsi:type="dcterms:W3CDTF">2024-05-20T14:32:54Z</dcterms:modified>
</cp:coreProperties>
</file>