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69" r:id="rId4"/>
    <p:sldId id="257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6CABA-5278-4EAD-89F3-3F39D9D33B89}" v="2" dt="2024-10-22T23:04:2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7" autoAdjust="0"/>
  </p:normalViewPr>
  <p:slideViewPr>
    <p:cSldViewPr snapToGrid="0" snapToObjects="1">
      <p:cViewPr varScale="1">
        <p:scale>
          <a:sx n="53" d="100"/>
          <a:sy n="53" d="100"/>
        </p:scale>
        <p:origin x="3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ik Lathish Babu" userId="dc34d968d8de290a" providerId="LiveId" clId="{DE56CABA-5278-4EAD-89F3-3F39D9D33B89}"/>
    <pc:docChg chg="custSel addSld delSld modSld">
      <pc:chgData name="Prathik Lathish Babu" userId="dc34d968d8de290a" providerId="LiveId" clId="{DE56CABA-5278-4EAD-89F3-3F39D9D33B89}" dt="2024-10-22T23:17:49.542" v="695" actId="2696"/>
      <pc:docMkLst>
        <pc:docMk/>
      </pc:docMkLst>
      <pc:sldChg chg="modSp mod">
        <pc:chgData name="Prathik Lathish Babu" userId="dc34d968d8de290a" providerId="LiveId" clId="{DE56CABA-5278-4EAD-89F3-3F39D9D33B89}" dt="2024-10-22T23:04:56.259" v="33" actId="20577"/>
        <pc:sldMkLst>
          <pc:docMk/>
          <pc:sldMk cId="0" sldId="256"/>
        </pc:sldMkLst>
        <pc:spChg chg="mod">
          <ac:chgData name="Prathik Lathish Babu" userId="dc34d968d8de290a" providerId="LiveId" clId="{DE56CABA-5278-4EAD-89F3-3F39D9D33B89}" dt="2024-10-22T23:04:29.292" v="2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56.259" v="3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57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58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59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0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1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2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3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4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5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Prathik Lathish Babu" userId="dc34d968d8de290a" providerId="LiveId" clId="{DE56CABA-5278-4EAD-89F3-3F39D9D33B89}" dt="2024-10-22T23:04:29.211" v="1"/>
        <pc:sldMkLst>
          <pc:docMk/>
          <pc:sldMk cId="0" sldId="266"/>
        </pc:sldMkLst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6"/>
            <ac:spMk id="2" creationId="{00000000-0000-0000-0000-000000000000}"/>
          </ac:spMkLst>
        </pc:spChg>
        <pc:spChg chg="mod">
          <ac:chgData name="Prathik Lathish Babu" userId="dc34d968d8de290a" providerId="LiveId" clId="{DE56CABA-5278-4EAD-89F3-3F39D9D33B89}" dt="2024-10-22T23:04:29.211" v="1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new mod">
        <pc:chgData name="Prathik Lathish Babu" userId="dc34d968d8de290a" providerId="LiveId" clId="{DE56CABA-5278-4EAD-89F3-3F39D9D33B89}" dt="2024-10-22T23:12:02.624" v="237" actId="20577"/>
        <pc:sldMkLst>
          <pc:docMk/>
          <pc:sldMk cId="4064766465" sldId="267"/>
        </pc:sldMkLst>
        <pc:spChg chg="del mod">
          <ac:chgData name="Prathik Lathish Babu" userId="dc34d968d8de290a" providerId="LiveId" clId="{DE56CABA-5278-4EAD-89F3-3F39D9D33B89}" dt="2024-10-22T23:07:17.247" v="49" actId="478"/>
          <ac:spMkLst>
            <pc:docMk/>
            <pc:sldMk cId="4064766465" sldId="267"/>
            <ac:spMk id="2" creationId="{BF616CB2-5D41-3594-7838-866B8884DF98}"/>
          </ac:spMkLst>
        </pc:spChg>
        <pc:spChg chg="mod">
          <ac:chgData name="Prathik Lathish Babu" userId="dc34d968d8de290a" providerId="LiveId" clId="{DE56CABA-5278-4EAD-89F3-3F39D9D33B89}" dt="2024-10-22T23:11:32.007" v="227" actId="27636"/>
          <ac:spMkLst>
            <pc:docMk/>
            <pc:sldMk cId="4064766465" sldId="267"/>
            <ac:spMk id="3" creationId="{50BB8B4F-F6DC-EBF3-CD5A-60EF9DBA69AE}"/>
          </ac:spMkLst>
        </pc:spChg>
        <pc:spChg chg="add mod">
          <ac:chgData name="Prathik Lathish Babu" userId="dc34d968d8de290a" providerId="LiveId" clId="{DE56CABA-5278-4EAD-89F3-3F39D9D33B89}" dt="2024-10-22T23:12:02.624" v="237" actId="20577"/>
          <ac:spMkLst>
            <pc:docMk/>
            <pc:sldMk cId="4064766465" sldId="267"/>
            <ac:spMk id="4" creationId="{D8CE2968-765B-8169-70EC-B594817E1A23}"/>
          </ac:spMkLst>
        </pc:spChg>
      </pc:sldChg>
      <pc:sldChg chg="delSp modSp new del mod">
        <pc:chgData name="Prathik Lathish Babu" userId="dc34d968d8de290a" providerId="LiveId" clId="{DE56CABA-5278-4EAD-89F3-3F39D9D33B89}" dt="2024-10-22T23:11:17.201" v="223" actId="2696"/>
        <pc:sldMkLst>
          <pc:docMk/>
          <pc:sldMk cId="1368560924" sldId="268"/>
        </pc:sldMkLst>
        <pc:spChg chg="del mod">
          <ac:chgData name="Prathik Lathish Babu" userId="dc34d968d8de290a" providerId="LiveId" clId="{DE56CABA-5278-4EAD-89F3-3F39D9D33B89}" dt="2024-10-22T23:08:57.563" v="181" actId="478"/>
          <ac:spMkLst>
            <pc:docMk/>
            <pc:sldMk cId="1368560924" sldId="268"/>
            <ac:spMk id="2" creationId="{0E1117E0-44D0-31A8-E882-0FE92B77EA76}"/>
          </ac:spMkLst>
        </pc:spChg>
        <pc:spChg chg="mod">
          <ac:chgData name="Prathik Lathish Babu" userId="dc34d968d8de290a" providerId="LiveId" clId="{DE56CABA-5278-4EAD-89F3-3F39D9D33B89}" dt="2024-10-22T23:11:00.390" v="220" actId="27636"/>
          <ac:spMkLst>
            <pc:docMk/>
            <pc:sldMk cId="1368560924" sldId="268"/>
            <ac:spMk id="3" creationId="{6845B349-9ED6-F1AA-911C-8E4AF3E22577}"/>
          </ac:spMkLst>
        </pc:spChg>
      </pc:sldChg>
      <pc:sldChg chg="modSp new mod">
        <pc:chgData name="Prathik Lathish Babu" userId="dc34d968d8de290a" providerId="LiveId" clId="{DE56CABA-5278-4EAD-89F3-3F39D9D33B89}" dt="2024-10-22T23:11:05.299" v="222" actId="27636"/>
        <pc:sldMkLst>
          <pc:docMk/>
          <pc:sldMk cId="3847657721" sldId="269"/>
        </pc:sldMkLst>
        <pc:spChg chg="mod">
          <ac:chgData name="Prathik Lathish Babu" userId="dc34d968d8de290a" providerId="LiveId" clId="{DE56CABA-5278-4EAD-89F3-3F39D9D33B89}" dt="2024-10-22T23:10:40.909" v="211" actId="20577"/>
          <ac:spMkLst>
            <pc:docMk/>
            <pc:sldMk cId="3847657721" sldId="269"/>
            <ac:spMk id="2" creationId="{B9FC00FE-1AC6-D559-DB15-93862FFC8260}"/>
          </ac:spMkLst>
        </pc:spChg>
        <pc:spChg chg="mod">
          <ac:chgData name="Prathik Lathish Babu" userId="dc34d968d8de290a" providerId="LiveId" clId="{DE56CABA-5278-4EAD-89F3-3F39D9D33B89}" dt="2024-10-22T23:11:05.299" v="222" actId="27636"/>
          <ac:spMkLst>
            <pc:docMk/>
            <pc:sldMk cId="3847657721" sldId="269"/>
            <ac:spMk id="3" creationId="{F6A3FE92-3026-29D9-924E-43C7AB4D1152}"/>
          </ac:spMkLst>
        </pc:spChg>
      </pc:sldChg>
      <pc:sldChg chg="modSp new mod">
        <pc:chgData name="Prathik Lathish Babu" userId="dc34d968d8de290a" providerId="LiveId" clId="{DE56CABA-5278-4EAD-89F3-3F39D9D33B89}" dt="2024-10-22T23:14:42.418" v="646" actId="27636"/>
        <pc:sldMkLst>
          <pc:docMk/>
          <pc:sldMk cId="2947661566" sldId="270"/>
        </pc:sldMkLst>
        <pc:spChg chg="mod">
          <ac:chgData name="Prathik Lathish Babu" userId="dc34d968d8de290a" providerId="LiveId" clId="{DE56CABA-5278-4EAD-89F3-3F39D9D33B89}" dt="2024-10-22T23:14:21.927" v="638" actId="14100"/>
          <ac:spMkLst>
            <pc:docMk/>
            <pc:sldMk cId="2947661566" sldId="270"/>
            <ac:spMk id="2" creationId="{11F31CAB-D0BF-64C0-7E70-01794D933B54}"/>
          </ac:spMkLst>
        </pc:spChg>
        <pc:spChg chg="mod">
          <ac:chgData name="Prathik Lathish Babu" userId="dc34d968d8de290a" providerId="LiveId" clId="{DE56CABA-5278-4EAD-89F3-3F39D9D33B89}" dt="2024-10-22T23:14:42.418" v="646" actId="27636"/>
          <ac:spMkLst>
            <pc:docMk/>
            <pc:sldMk cId="2947661566" sldId="270"/>
            <ac:spMk id="3" creationId="{ABC4B505-E37E-8C46-E0B2-666BF2315980}"/>
          </ac:spMkLst>
        </pc:spChg>
      </pc:sldChg>
      <pc:sldChg chg="modSp new mod">
        <pc:chgData name="Prathik Lathish Babu" userId="dc34d968d8de290a" providerId="LiveId" clId="{DE56CABA-5278-4EAD-89F3-3F39D9D33B89}" dt="2024-10-22T23:16:01.347" v="673" actId="14100"/>
        <pc:sldMkLst>
          <pc:docMk/>
          <pc:sldMk cId="1027424814" sldId="271"/>
        </pc:sldMkLst>
        <pc:spChg chg="mod">
          <ac:chgData name="Prathik Lathish Babu" userId="dc34d968d8de290a" providerId="LiveId" clId="{DE56CABA-5278-4EAD-89F3-3F39D9D33B89}" dt="2024-10-22T23:15:20.961" v="660" actId="20577"/>
          <ac:spMkLst>
            <pc:docMk/>
            <pc:sldMk cId="1027424814" sldId="271"/>
            <ac:spMk id="2" creationId="{9A30C672-F2BC-A72F-9C2A-65C71E7F56CA}"/>
          </ac:spMkLst>
        </pc:spChg>
        <pc:spChg chg="mod">
          <ac:chgData name="Prathik Lathish Babu" userId="dc34d968d8de290a" providerId="LiveId" clId="{DE56CABA-5278-4EAD-89F3-3F39D9D33B89}" dt="2024-10-22T23:16:01.347" v="673" actId="14100"/>
          <ac:spMkLst>
            <pc:docMk/>
            <pc:sldMk cId="1027424814" sldId="271"/>
            <ac:spMk id="3" creationId="{6D41489F-E7B9-B72B-349E-8C1D865F1663}"/>
          </ac:spMkLst>
        </pc:spChg>
      </pc:sldChg>
      <pc:sldChg chg="modSp new del mod">
        <pc:chgData name="Prathik Lathish Babu" userId="dc34d968d8de290a" providerId="LiveId" clId="{DE56CABA-5278-4EAD-89F3-3F39D9D33B89}" dt="2024-10-22T23:17:44.767" v="694" actId="2696"/>
        <pc:sldMkLst>
          <pc:docMk/>
          <pc:sldMk cId="4170166548" sldId="272"/>
        </pc:sldMkLst>
        <pc:spChg chg="mod">
          <ac:chgData name="Prathik Lathish Babu" userId="dc34d968d8de290a" providerId="LiveId" clId="{DE56CABA-5278-4EAD-89F3-3F39D9D33B89}" dt="2024-10-22T23:16:25.983" v="676" actId="27636"/>
          <ac:spMkLst>
            <pc:docMk/>
            <pc:sldMk cId="4170166548" sldId="272"/>
            <ac:spMk id="2" creationId="{FFDEE870-9433-4190-4E75-654923AA3CF1}"/>
          </ac:spMkLst>
        </pc:spChg>
        <pc:spChg chg="mod">
          <ac:chgData name="Prathik Lathish Babu" userId="dc34d968d8de290a" providerId="LiveId" clId="{DE56CABA-5278-4EAD-89F3-3F39D9D33B89}" dt="2024-10-22T23:17:01.656" v="692" actId="20577"/>
          <ac:spMkLst>
            <pc:docMk/>
            <pc:sldMk cId="4170166548" sldId="272"/>
            <ac:spMk id="3" creationId="{76B9C713-2341-B241-65DE-A9CDCEF4024A}"/>
          </ac:spMkLst>
        </pc:spChg>
      </pc:sldChg>
      <pc:sldChg chg="new del">
        <pc:chgData name="Prathik Lathish Babu" userId="dc34d968d8de290a" providerId="LiveId" clId="{DE56CABA-5278-4EAD-89F3-3F39D9D33B89}" dt="2024-10-22T23:17:49.542" v="695" actId="2696"/>
        <pc:sldMkLst>
          <pc:docMk/>
          <pc:sldMk cId="272998499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9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1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3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Loan Management System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SQL Implementation and Analysis</a:t>
            </a:r>
            <a:endParaRPr lang="en-US" dirty="0"/>
          </a:p>
          <a:p>
            <a:r>
              <a:rPr lang="en-IN" dirty="0"/>
              <a:t>- Prathik Lathish babu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4 &amp; 5 - Country State and Region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CountryState and RegionInfo tables to maintain region-based data.</a:t>
            </a:r>
          </a:p>
          <a:p>
            <a:r>
              <a:t>Relationship between customers, state, and region.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Output 1: Joining all five tables (CombinedLoanData).</a:t>
            </a:r>
          </a:p>
          <a:p>
            <a:r>
              <a:t>Output 2: Finding mismatch details using joins (MismatchDetails).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Output 3: High CIBIL Score Customers (HighCibilScore).</a:t>
            </a:r>
          </a:p>
          <a:p>
            <a:r>
              <a:t>Output 4: Customers with Home Office and Corporate (HomeOfficeCorporate).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Procedure 1: GetHighCibilScore - Retrieve all customers with high CIBIL scores.</a:t>
            </a:r>
          </a:p>
          <a:p>
            <a:r>
              <a:t>Procedure 2: GetHomeOfficeCorporate - Retrieve customers with Home Office or Corporate business types.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Loan Management System database.</a:t>
            </a:r>
          </a:p>
          <a:p>
            <a:r>
              <a:t>Benefits of managing loan and customer data using SQL.</a:t>
            </a:r>
          </a:p>
          <a:p>
            <a:r>
              <a:t>Future enhancements: Adding more automated processes.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8B4F-F6DC-EBF3-CD5A-60EF9DBA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971413"/>
            <a:ext cx="8355433" cy="40686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MySQL?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is an open-source relational database management system (RDBMS) developed by </a:t>
            </a:r>
            <a:r>
              <a:rPr lang="en-US" b="1" dirty="0">
                <a:solidFill>
                  <a:schemeClr val="tx1"/>
                </a:solidFill>
              </a:rPr>
              <a:t>MySQL AB</a:t>
            </a:r>
            <a:r>
              <a:rPr lang="en-US" dirty="0">
                <a:solidFill>
                  <a:schemeClr val="tx1"/>
                </a:solidFill>
              </a:rPr>
              <a:t>, now owned by </a:t>
            </a:r>
            <a:r>
              <a:rPr lang="en-US" b="1" dirty="0">
                <a:solidFill>
                  <a:schemeClr val="tx1"/>
                </a:solidFill>
              </a:rPr>
              <a:t>Oracle Corporation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Known for its </a:t>
            </a:r>
            <a:r>
              <a:rPr lang="en-US" b="1" dirty="0">
                <a:solidFill>
                  <a:schemeClr val="tx1"/>
                </a:solidFill>
              </a:rPr>
              <a:t>speed, reliability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ease of use</a:t>
            </a:r>
            <a:r>
              <a:rPr lang="en-US" dirty="0">
                <a:solidFill>
                  <a:schemeClr val="tx1"/>
                </a:solidFill>
              </a:rPr>
              <a:t>, MySQL supports large-scale databases (millions of rows) and is highly customizable.</a:t>
            </a:r>
          </a:p>
          <a:p>
            <a:r>
              <a:rPr lang="en-US" b="1" dirty="0">
                <a:solidFill>
                  <a:schemeClr val="tx1"/>
                </a:solidFill>
              </a:rPr>
              <a:t>Key Features: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Open-source</a:t>
            </a:r>
            <a:r>
              <a:rPr lang="en-US" dirty="0">
                <a:solidFill>
                  <a:schemeClr val="tx1"/>
                </a:solidFill>
              </a:rPr>
              <a:t>: Free to use and distribute, with a vast developer community.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Cross-platform</a:t>
            </a:r>
            <a:r>
              <a:rPr lang="en-US" dirty="0">
                <a:solidFill>
                  <a:schemeClr val="tx1"/>
                </a:solidFill>
              </a:rPr>
              <a:t>: Available on various operating systems (Windows, macOS, Linux).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Basic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Database</a:t>
            </a:r>
            <a:r>
              <a:rPr lang="en-US" dirty="0">
                <a:solidFill>
                  <a:schemeClr val="tx1"/>
                </a:solidFill>
              </a:rPr>
              <a:t>: Organized collection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: Collection of rows and columns (records and fields).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Schema</a:t>
            </a:r>
            <a:r>
              <a:rPr lang="en-US" dirty="0">
                <a:solidFill>
                  <a:schemeClr val="tx1"/>
                </a:solidFill>
              </a:rPr>
              <a:t>: The structure that defines the database (tables, views, etc.).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E2968-765B-8169-70EC-B594817E1A23}"/>
              </a:ext>
            </a:extLst>
          </p:cNvPr>
          <p:cNvSpPr/>
          <p:nvPr/>
        </p:nvSpPr>
        <p:spPr>
          <a:xfrm>
            <a:off x="813732" y="411061"/>
            <a:ext cx="7810151" cy="830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76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00FE-1AC6-D559-DB15-93862FFC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FE92-3026-29D9-924E-43C7AB4D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Definition Language (DDL)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Commands that define the structure of 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 new databases, tables.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Modify structure of existing tables.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tables or databases.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Language (DML):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manipulate the data inside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 new records to a table.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Modify existing data.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Remove records.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Retrieve data from a table.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65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the Loan Management System.</a:t>
            </a:r>
          </a:p>
          <a:p>
            <a:r>
              <a:t>Objective: To manage and analyze loan applications, customer information, and loan status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1CAB-D0BF-64C0-7E70-01794D93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60948"/>
            <a:ext cx="6571343" cy="54142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query example</a:t>
            </a:r>
            <a:b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br>
              <a:rPr lang="en-IN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B505-E37E-8C46-E0B2-666BF231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0" y="1022685"/>
            <a:ext cx="8602878" cy="5474368"/>
          </a:xfrm>
        </p:spPr>
        <p:txBody>
          <a:bodyPr>
            <a:normAutofit fontScale="55000" lnSpcReduction="20000"/>
          </a:bodyPr>
          <a:lstStyle/>
          <a:p>
            <a:r>
              <a:rPr lang="en-IN" b="1" u="sng" dirty="0">
                <a:solidFill>
                  <a:schemeClr val="tx1"/>
                </a:solidFill>
              </a:rPr>
              <a:t>SELECT Statement: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 FROM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condition;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Example: 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Fetch Names from Customer Table.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 FROM customers WHERE city = 'New York’;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u="sng" dirty="0">
                <a:solidFill>
                  <a:schemeClr val="tx1"/>
                </a:solidFill>
                <a:cs typeface="Courier New" panose="02070309020205020404" pitchFamily="49" charset="0"/>
              </a:rPr>
              <a:t>Filtering with WHERE Clause:</a:t>
            </a:r>
          </a:p>
          <a:p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Operators: =, &gt;, &lt;, &gt;=, &lt;=, &lt;&gt;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Combine filters with AND, OR, NOT.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b="1" u="sng" dirty="0">
                <a:solidFill>
                  <a:schemeClr val="tx1"/>
                </a:solidFill>
                <a:cs typeface="Courier New" panose="02070309020205020404" pitchFamily="49" charset="0"/>
              </a:rPr>
              <a:t>Aggregate Functions: </a:t>
            </a:r>
          </a:p>
          <a:p>
            <a:endParaRPr lang="en-US" b="1" u="sng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Used to summarize data.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COUNT(), SUM(), AVG(), MAX(), MIN()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6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C672-F2BC-A72F-9C2A-65C71E7F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489F-E7B9-B72B-349E-8C1D865F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7" y="2015733"/>
            <a:ext cx="8253662" cy="4276783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PRIMARY KEY: </a:t>
            </a:r>
            <a:r>
              <a:rPr lang="en-US" dirty="0">
                <a:solidFill>
                  <a:schemeClr val="tx1"/>
                </a:solidFill>
              </a:rPr>
              <a:t>Unique identifier for each record.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FOREIGN KEY: </a:t>
            </a:r>
            <a:r>
              <a:rPr lang="en-US" dirty="0">
                <a:solidFill>
                  <a:schemeClr val="tx1"/>
                </a:solidFill>
              </a:rPr>
              <a:t>Links two tables.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NOT NULL: </a:t>
            </a:r>
            <a:r>
              <a:rPr lang="en-US" dirty="0">
                <a:solidFill>
                  <a:schemeClr val="tx1"/>
                </a:solidFill>
              </a:rPr>
              <a:t>Ensures a column cannot have a NULL value.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UNIQUE: </a:t>
            </a:r>
            <a:r>
              <a:rPr lang="en-US" dirty="0">
                <a:solidFill>
                  <a:schemeClr val="tx1"/>
                </a:solidFill>
              </a:rPr>
              <a:t>Ensures all values in a column are different.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IN" sz="2800" b="1" dirty="0">
                <a:solidFill>
                  <a:schemeClr val="tx1"/>
                </a:solidFill>
              </a:rPr>
              <a:t>Sorting Results: ORDER BY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Syntax: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 FROM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column1 ASC|DESC;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Default Sorting is Ascending (ASC).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4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1 - Customer Income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Criteria for categorizing customer grades based on income.</a:t>
            </a:r>
          </a:p>
          <a:p>
            <a:r>
              <a:t>Monthly interest percentage calculation.</a:t>
            </a:r>
          </a:p>
          <a:p>
            <a:r>
              <a:t>Table: CustomerIncomeStatus.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2 - Loan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loan status categorization based on CIBIL score.</a:t>
            </a:r>
          </a:p>
          <a:p>
            <a:r>
              <a:t>Triggers: Row-level trigger for loan amount null check, and statement-level trigger for CIBIL score.</a:t>
            </a:r>
          </a:p>
          <a:p>
            <a:r>
              <a:t>Table: LoanCibilScoreStatusDetails.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3 - Customer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CustomerInfo table: Storing customer data including gender and age.</a:t>
            </a:r>
          </a:p>
          <a:p>
            <a:r>
              <a:t>Updated customer information based on customer 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</TotalTime>
  <Words>614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Courier New</vt:lpstr>
      <vt:lpstr>Gill Sans MT</vt:lpstr>
      <vt:lpstr>Wingdings</vt:lpstr>
      <vt:lpstr>Gallery</vt:lpstr>
      <vt:lpstr>Loan Management System Database</vt:lpstr>
      <vt:lpstr>PowerPoint Presentation</vt:lpstr>
      <vt:lpstr>SQL COMMANDS OVERVIEW</vt:lpstr>
      <vt:lpstr>Project Overview</vt:lpstr>
      <vt:lpstr>Basic query example    </vt:lpstr>
      <vt:lpstr>constraints</vt:lpstr>
      <vt:lpstr>Sheet 1 - Customer Income Status</vt:lpstr>
      <vt:lpstr>Sheet 2 - Loan Status</vt:lpstr>
      <vt:lpstr>Sheet 3 - Customer Information</vt:lpstr>
      <vt:lpstr>Sheet 4 &amp; 5 - Country State and Region Information</vt:lpstr>
      <vt:lpstr>Outputs and Analysis</vt:lpstr>
      <vt:lpstr>Filtering Information</vt:lpstr>
      <vt:lpstr>Stored Procedures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Prathik Lathish Babu</dc:creator>
  <cp:keywords/>
  <dc:description>generated using python-pptx</dc:description>
  <cp:lastModifiedBy>Prathik Lathish Babu</cp:lastModifiedBy>
  <cp:revision>1</cp:revision>
  <dcterms:created xsi:type="dcterms:W3CDTF">2013-01-27T09:14:16Z</dcterms:created>
  <dcterms:modified xsi:type="dcterms:W3CDTF">2024-10-22T23:17:53Z</dcterms:modified>
  <cp:category/>
</cp:coreProperties>
</file>