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 PRATHIK JAIN S</a:t>
            </a:r>
            <a:endParaRPr lang="en-US" sz="2400" dirty="0"/>
          </a:p>
          <a:p>
            <a:r>
              <a:rPr lang="en-US" sz="2400" dirty="0"/>
              <a:t>REGISTER NO: 312206593</a:t>
            </a:r>
            <a:endParaRPr lang="en-US" sz="2400" dirty="0"/>
          </a:p>
          <a:p>
            <a:r>
              <a:rPr lang="en-US" sz="2400" dirty="0"/>
              <a:t>DEPARTMENT:B.COM GENERAL</a:t>
            </a:r>
            <a:endParaRPr lang="en-US" sz="2400" dirty="0"/>
          </a:p>
          <a:p>
            <a:r>
              <a:rPr lang="en-US" sz="2400" dirty="0"/>
              <a:t>COLLEGE: A.M JAIN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endParaRPr lang="en-US" dirty="0"/>
          </a:p>
          <a:p>
            <a:r>
              <a:rPr lang="en-US" b="1" dirty="0"/>
              <a:t>Exploratory Data Analysis (EDA):</a:t>
            </a:r>
            <a:r>
              <a:rPr lang="en-US" dirty="0"/>
              <a:t> Understanding the data distribution and </a:t>
            </a:r>
            <a:r>
              <a:rPr lang="en-US" sz="2000" dirty="0"/>
              <a:t>identifying</a:t>
            </a:r>
            <a:r>
              <a:rPr lang="en-US" dirty="0"/>
              <a:t> initial patterns</a:t>
            </a:r>
            <a:endParaRPr lang="en-US" dirty="0"/>
          </a:p>
          <a:p>
            <a:r>
              <a:rPr lang="en-US" dirty="0"/>
              <a:t>.</a:t>
            </a:r>
            <a:r>
              <a:rPr lang="en-US" b="1" dirty="0"/>
              <a:t>Statistical Analysis:</a:t>
            </a:r>
            <a:r>
              <a:rPr lang="en-US" dirty="0"/>
              <a:t> Calculating turnover rates and correlating attrition with various factors.</a:t>
            </a:r>
            <a:endParaRPr lang="en-US" dirty="0"/>
          </a:p>
          <a:p>
            <a:r>
              <a:rPr lang="en-US" sz="2000" b="1" dirty="0"/>
              <a:t>Visualization</a:t>
            </a:r>
            <a:r>
              <a:rPr lang="en-US" b="1" dirty="0"/>
              <a:t> Creation:</a:t>
            </a:r>
            <a:r>
              <a:rPr lang="en-US" dirty="0"/>
              <a:t> Developing charts, graphs, and other visual elements to represent the data effectively.</a:t>
            </a:r>
            <a:endParaRPr lang="en-US" dirty="0"/>
          </a:p>
          <a:p>
            <a:r>
              <a:rPr lang="en-US" b="1" dirty="0"/>
              <a:t>Trend Analysis:</a:t>
            </a:r>
            <a:r>
              <a:rPr lang="en-US" dirty="0"/>
              <a:t> Analyzing historical data to identify patterns and predict future attrition trends.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8" name="Picture 7" descr="ppt.PNG"/>
          <p:cNvPicPr>
            <a:picLocks noChangeAspect="1"/>
          </p:cNvPicPr>
          <p:nvPr/>
        </p:nvPicPr>
        <p:blipFill>
          <a:blip r:embed="rId2"/>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endParaRPr lang="en-US" sz="20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endParaRPr lang="en-US" sz="4400" b="1" dirty="0">
              <a:solidFill>
                <a:srgbClr val="0F0F0F"/>
              </a:solidFill>
              <a:latin typeface="Times New Roman" panose="02020603050405020304" pitchFamily="18" charset="0"/>
              <a:cs typeface="Times New Roman" panose="02020603050405020304" pitchFamily="18" charset="0"/>
            </a:endParaRP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endParaRPr lang="en-US" sz="2400" dirty="0"/>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endParaRPr lang="en-US" sz="2000" dirty="0"/>
          </a:p>
          <a:p>
            <a:r>
              <a:rPr lang="en-US" sz="2000" dirty="0"/>
              <a:t>.</a:t>
            </a:r>
            <a:r>
              <a:rPr lang="en-US" sz="2000" b="1" dirty="0"/>
              <a:t>Department Heads:</a:t>
            </a:r>
            <a:r>
              <a:rPr lang="en-US" sz="2000" dirty="0"/>
              <a:t> To understand turnover patterns within their specific departments and address concerns</a:t>
            </a:r>
            <a:endParaRPr lang="en-US" sz="2000" dirty="0"/>
          </a:p>
          <a:p>
            <a:r>
              <a:rPr lang="en-US" sz="2000" dirty="0"/>
              <a:t>.</a:t>
            </a:r>
            <a:r>
              <a:rPr lang="en-US" sz="2000" b="1" dirty="0"/>
              <a:t>Executives:</a:t>
            </a:r>
            <a:r>
              <a:rPr lang="en-US" sz="2000" dirty="0"/>
              <a:t> To make strategic decisions related to employee retention and overall organizational health</a:t>
            </a:r>
            <a:endParaRPr lang="en-US" sz="2000" dirty="0"/>
          </a:p>
          <a:p>
            <a:r>
              <a:rPr lang="en-US" sz="2000" dirty="0"/>
              <a:t>.</a:t>
            </a:r>
            <a:r>
              <a:rPr lang="en-US" sz="2000" b="1" dirty="0"/>
              <a:t>Data Analysts:</a:t>
            </a:r>
            <a:r>
              <a:rPr lang="en-US" sz="2000" dirty="0"/>
              <a:t> To perform detailed analysis and generate reports based on the dashboard findings.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endParaRPr lang="en-US" sz="2000" dirty="0"/>
          </a:p>
          <a:p>
            <a:r>
              <a:rPr lang="en-US" sz="2000" b="1" dirty="0"/>
              <a:t>Visualizations:</a:t>
            </a:r>
            <a:r>
              <a:rPr lang="en-US" sz="2000" dirty="0"/>
              <a:t> Charts and graphs to represent attrition rates, trends, and key factors.</a:t>
            </a:r>
            <a:endParaRPr lang="en-US" sz="2000" dirty="0"/>
          </a:p>
          <a:p>
            <a:r>
              <a:rPr lang="en-US" sz="2000" b="1" dirty="0"/>
              <a:t>Filters:</a:t>
            </a:r>
            <a:r>
              <a:rPr lang="en-US" sz="2000" dirty="0"/>
              <a:t> Options to drill down into specific departments, job roles, or time periods.</a:t>
            </a:r>
            <a:endParaRPr lang="en-US" sz="2000" dirty="0"/>
          </a:p>
          <a:p>
            <a:r>
              <a:rPr lang="en-US" sz="2000" b="1" dirty="0"/>
              <a:t>Metrics:</a:t>
            </a:r>
            <a:r>
              <a:rPr lang="en-US" sz="2000" dirty="0"/>
              <a:t> Key performance indicators (KPIs) such as turnover rate, average tenure, and reasons for leaving.</a:t>
            </a:r>
            <a:endParaRPr lang="en-US" sz="2000" dirty="0"/>
          </a:p>
          <a:p>
            <a:r>
              <a:rPr lang="en-US" sz="2000" b="1" dirty="0"/>
              <a:t>Predictive Analysis:</a:t>
            </a:r>
            <a:r>
              <a:rPr lang="en-US" sz="2000" dirty="0"/>
              <a:t> Basic forecasting of potential future attrition trends based on historical data.</a:t>
            </a:r>
            <a:endParaRPr lang="en-US" sz="20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endParaRPr lang="en-US" sz="2000" dirty="0"/>
          </a:p>
          <a:p>
            <a:r>
              <a:rPr lang="en-US" sz="2000" b="1" dirty="0"/>
              <a:t>Employee ID:</a:t>
            </a:r>
            <a:r>
              <a:rPr lang="en-US" sz="2000" dirty="0"/>
              <a:t> Unique identifier for each employee.</a:t>
            </a:r>
            <a:endParaRPr lang="en-US" sz="2000" dirty="0"/>
          </a:p>
          <a:p>
            <a:r>
              <a:rPr lang="en-US" sz="2000" b="1" dirty="0"/>
              <a:t>Department:</a:t>
            </a:r>
            <a:r>
              <a:rPr lang="en-US" sz="2000" dirty="0"/>
              <a:t> Department to which the employee belongs.</a:t>
            </a:r>
            <a:endParaRPr lang="en-US" sz="2000" dirty="0"/>
          </a:p>
          <a:p>
            <a:r>
              <a:rPr lang="en-US" sz="2000" b="1" dirty="0"/>
              <a:t>Job Role:</a:t>
            </a:r>
            <a:r>
              <a:rPr lang="en-US" sz="2000" dirty="0"/>
              <a:t> The role or position of the employee.</a:t>
            </a:r>
            <a:endParaRPr lang="en-US" sz="2000" dirty="0"/>
          </a:p>
          <a:p>
            <a:r>
              <a:rPr lang="en-US" sz="2000" b="1" dirty="0"/>
              <a:t>Tenure:</a:t>
            </a:r>
            <a:r>
              <a:rPr lang="en-US" sz="2000" dirty="0"/>
              <a:t> Length of time the employee has been with the company.</a:t>
            </a:r>
            <a:endParaRPr lang="en-US" sz="2000" dirty="0"/>
          </a:p>
          <a:p>
            <a:r>
              <a:rPr lang="en-US" sz="2000" b="1" dirty="0"/>
              <a:t>Attrition Status:</a:t>
            </a:r>
            <a:r>
              <a:rPr lang="en-US" sz="2000" dirty="0"/>
              <a:t> Whether the employee has left the company or is still employed.</a:t>
            </a:r>
            <a:endParaRPr lang="en-US" sz="2000" dirty="0"/>
          </a:p>
          <a:p>
            <a:r>
              <a:rPr lang="en-US" sz="2000" b="1" dirty="0"/>
              <a:t>Reason for Leaving:</a:t>
            </a:r>
            <a:r>
              <a:rPr lang="en-US" sz="2000" dirty="0"/>
              <a:t> Categories such as personal reasons, career advancement, or job dissatisfaction.</a:t>
            </a:r>
            <a:endParaRPr lang="en-US" sz="2000" dirty="0"/>
          </a:p>
          <a:p>
            <a:r>
              <a:rPr lang="en-US" sz="2000" b="1" dirty="0"/>
              <a:t>Performance Metrics:</a:t>
            </a:r>
            <a:r>
              <a:rPr lang="en-US" sz="2000" dirty="0"/>
              <a:t> Performance ratings or reviews.</a:t>
            </a:r>
            <a:endParaRPr lang="en-US" sz="2000" dirty="0"/>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endParaRPr lang="en-US" sz="3200" b="1" dirty="0"/>
          </a:p>
          <a:p>
            <a:r>
              <a:rPr lang="en-US" sz="3200" b="1" dirty="0"/>
              <a:t>=J2+K2+L2</a:t>
            </a:r>
            <a:endParaRPr lang="en-US" sz="3200" b="1" dirty="0"/>
          </a:p>
          <a:p>
            <a:r>
              <a:rPr lang="en-US" sz="3200" b="1" dirty="0"/>
              <a:t>=F2-(G2+H2+I2)</a:t>
            </a:r>
            <a:endParaRPr lang="en-US" sz="3200" b="1" dirty="0"/>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4020</Words>
  <Application>WPS Presentation</Application>
  <PresentationFormat>Widescreen</PresentationFormat>
  <Paragraphs>111</Paragraphs>
  <Slides>12</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fm</cp:lastModifiedBy>
  <cp:revision>35</cp:revision>
  <dcterms:created xsi:type="dcterms:W3CDTF">2024-03-29T15:07:00Z</dcterms:created>
  <dcterms:modified xsi:type="dcterms:W3CDTF">2024-08-31T18:27:41Z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76F5F302030E490688415E8D6169F724_13</vt:lpwstr>
  </property>
  <property fmtid="{D5CDD505-2E9C-101B-9397-08002B2CF9AE}" pid="5" name="KSOProductBuildVer">
    <vt:lpwstr>1033-12.2.0.17562</vt:lpwstr>
  </property>
</Properties>
</file>