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641B9-B2C8-48CF-BD52-C51C48A6B234}" v="14" dt="2021-11-15T06:16:01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aye, Namrata" userId="43fab8dd-0dae-4344-8b39-8ab82e75663c" providerId="ADAL" clId="{DBD641B9-B2C8-48CF-BD52-C51C48A6B234}"/>
    <pc:docChg chg="undo custSel addSld delSld modSld">
      <pc:chgData name="Limaye, Namrata" userId="43fab8dd-0dae-4344-8b39-8ab82e75663c" providerId="ADAL" clId="{DBD641B9-B2C8-48CF-BD52-C51C48A6B234}" dt="2021-11-15T06:16:42.137" v="1261" actId="20577"/>
      <pc:docMkLst>
        <pc:docMk/>
      </pc:docMkLst>
      <pc:sldChg chg="modSp mod">
        <pc:chgData name="Limaye, Namrata" userId="43fab8dd-0dae-4344-8b39-8ab82e75663c" providerId="ADAL" clId="{DBD641B9-B2C8-48CF-BD52-C51C48A6B234}" dt="2021-11-12T01:04:42.590" v="255" actId="6549"/>
        <pc:sldMkLst>
          <pc:docMk/>
          <pc:sldMk cId="3541709769" sldId="257"/>
        </pc:sldMkLst>
        <pc:spChg chg="mod">
          <ac:chgData name="Limaye, Namrata" userId="43fab8dd-0dae-4344-8b39-8ab82e75663c" providerId="ADAL" clId="{DBD641B9-B2C8-48CF-BD52-C51C48A6B234}" dt="2021-11-12T01:02:38.816" v="224" actId="21"/>
          <ac:spMkLst>
            <pc:docMk/>
            <pc:sldMk cId="3541709769" sldId="257"/>
            <ac:spMk id="54" creationId="{2C659445-4C59-4D79-BCA0-412122C9E43B}"/>
          </ac:spMkLst>
        </pc:spChg>
        <pc:spChg chg="mod">
          <ac:chgData name="Limaye, Namrata" userId="43fab8dd-0dae-4344-8b39-8ab82e75663c" providerId="ADAL" clId="{DBD641B9-B2C8-48CF-BD52-C51C48A6B234}" dt="2021-11-12T01:04:42.590" v="255" actId="6549"/>
          <ac:spMkLst>
            <pc:docMk/>
            <pc:sldMk cId="3541709769" sldId="257"/>
            <ac:spMk id="55" creationId="{EC99528B-D295-44F6-98A8-80E72B838F43}"/>
          </ac:spMkLst>
        </pc:spChg>
      </pc:sldChg>
      <pc:sldChg chg="addSp modSp mod">
        <pc:chgData name="Limaye, Namrata" userId="43fab8dd-0dae-4344-8b39-8ab82e75663c" providerId="ADAL" clId="{DBD641B9-B2C8-48CF-BD52-C51C48A6B234}" dt="2021-11-15T04:56:51.965" v="445" actId="14100"/>
        <pc:sldMkLst>
          <pc:docMk/>
          <pc:sldMk cId="402322803" sldId="258"/>
        </pc:sldMkLst>
        <pc:spChg chg="mod">
          <ac:chgData name="Limaye, Namrata" userId="43fab8dd-0dae-4344-8b39-8ab82e75663c" providerId="ADAL" clId="{DBD641B9-B2C8-48CF-BD52-C51C48A6B234}" dt="2021-11-12T01:05:07.880" v="256" actId="108"/>
          <ac:spMkLst>
            <pc:docMk/>
            <pc:sldMk cId="402322803" sldId="258"/>
            <ac:spMk id="2" creationId="{D78E1821-0835-40F4-B87E-E33C21F4F3D4}"/>
          </ac:spMkLst>
        </pc:spChg>
        <pc:spChg chg="mod">
          <ac:chgData name="Limaye, Namrata" userId="43fab8dd-0dae-4344-8b39-8ab82e75663c" providerId="ADAL" clId="{DBD641B9-B2C8-48CF-BD52-C51C48A6B234}" dt="2021-11-15T04:56:40.727" v="443" actId="27636"/>
          <ac:spMkLst>
            <pc:docMk/>
            <pc:sldMk cId="402322803" sldId="258"/>
            <ac:spMk id="3" creationId="{5CB13B65-C1CE-42FB-A91C-E623F29754A9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5" creationId="{65A70A56-C123-4F6A-B8BF-E89680A1FAF6}"/>
          </ac:spMkLst>
        </pc:spChg>
        <pc:spChg chg="mod">
          <ac:chgData name="Limaye, Namrata" userId="43fab8dd-0dae-4344-8b39-8ab82e75663c" providerId="ADAL" clId="{DBD641B9-B2C8-48CF-BD52-C51C48A6B234}" dt="2021-11-15T04:52:40.927" v="303" actId="20577"/>
          <ac:spMkLst>
            <pc:docMk/>
            <pc:sldMk cId="402322803" sldId="258"/>
            <ac:spMk id="6" creationId="{50ED5FA5-8CA9-40C2-ACCA-FA9D74AB882E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7" creationId="{3614463C-2654-422F-BA30-F95BC31228F0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8" creationId="{6A6D4704-ECE5-46D0-BD38-0B35F1C55E0A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9" creationId="{F3FEE9E5-E488-43F7-AF64-26914032E85B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12" creationId="{499291A8-413F-4E09-8E7C-DFFD8454FB49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13" creationId="{615ACDE6-C77C-42B2-AF2E-B3A890039C83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14" creationId="{3B99238D-5F50-405E-B63A-8039371A176D}"/>
          </ac:spMkLst>
        </pc:spChg>
        <pc:spChg chg="mod">
          <ac:chgData name="Limaye, Namrata" userId="43fab8dd-0dae-4344-8b39-8ab82e75663c" providerId="ADAL" clId="{DBD641B9-B2C8-48CF-BD52-C51C48A6B234}" dt="2021-11-15T04:52:00.558" v="259"/>
          <ac:spMkLst>
            <pc:docMk/>
            <pc:sldMk cId="402322803" sldId="258"/>
            <ac:spMk id="15" creationId="{5B98EDBE-4676-467D-89CF-F51B56BF0052}"/>
          </ac:spMkLst>
        </pc:spChg>
        <pc:grpChg chg="add mod">
          <ac:chgData name="Limaye, Namrata" userId="43fab8dd-0dae-4344-8b39-8ab82e75663c" providerId="ADAL" clId="{DBD641B9-B2C8-48CF-BD52-C51C48A6B234}" dt="2021-11-15T04:56:51.965" v="445" actId="14100"/>
          <ac:grpSpMkLst>
            <pc:docMk/>
            <pc:sldMk cId="402322803" sldId="258"/>
            <ac:grpSpMk id="4" creationId="{0B7EC310-A911-4516-A4C5-9489FC7D6FCF}"/>
          </ac:grpSpMkLst>
        </pc:grpChg>
        <pc:cxnChg chg="mod">
          <ac:chgData name="Limaye, Namrata" userId="43fab8dd-0dae-4344-8b39-8ab82e75663c" providerId="ADAL" clId="{DBD641B9-B2C8-48CF-BD52-C51C48A6B234}" dt="2021-11-15T04:52:00.558" v="259"/>
          <ac:cxnSpMkLst>
            <pc:docMk/>
            <pc:sldMk cId="402322803" sldId="258"/>
            <ac:cxnSpMk id="10" creationId="{1094E1D7-7A12-43BB-AC3A-84B9C55AC981}"/>
          </ac:cxnSpMkLst>
        </pc:cxnChg>
        <pc:cxnChg chg="mod">
          <ac:chgData name="Limaye, Namrata" userId="43fab8dd-0dae-4344-8b39-8ab82e75663c" providerId="ADAL" clId="{DBD641B9-B2C8-48CF-BD52-C51C48A6B234}" dt="2021-11-15T04:52:00.558" v="259"/>
          <ac:cxnSpMkLst>
            <pc:docMk/>
            <pc:sldMk cId="402322803" sldId="258"/>
            <ac:cxnSpMk id="11" creationId="{DD4F6FA3-7BDA-40D3-87E4-9A68FE4055E9}"/>
          </ac:cxnSpMkLst>
        </pc:cxnChg>
      </pc:sldChg>
      <pc:sldChg chg="addSp delSp modSp new mod">
        <pc:chgData name="Limaye, Namrata" userId="43fab8dd-0dae-4344-8b39-8ab82e75663c" providerId="ADAL" clId="{DBD641B9-B2C8-48CF-BD52-C51C48A6B234}" dt="2021-11-15T05:28:40.040" v="476" actId="14100"/>
        <pc:sldMkLst>
          <pc:docMk/>
          <pc:sldMk cId="2363300339" sldId="259"/>
        </pc:sldMkLst>
        <pc:spChg chg="mod">
          <ac:chgData name="Limaye, Namrata" userId="43fab8dd-0dae-4344-8b39-8ab82e75663c" providerId="ADAL" clId="{DBD641B9-B2C8-48CF-BD52-C51C48A6B234}" dt="2021-11-15T05:28:04.132" v="474" actId="14100"/>
          <ac:spMkLst>
            <pc:docMk/>
            <pc:sldMk cId="2363300339" sldId="259"/>
            <ac:spMk id="2" creationId="{CF3C45E5-A75E-47C9-AFDE-E0C092E96826}"/>
          </ac:spMkLst>
        </pc:spChg>
        <pc:spChg chg="del">
          <ac:chgData name="Limaye, Namrata" userId="43fab8dd-0dae-4344-8b39-8ab82e75663c" providerId="ADAL" clId="{DBD641B9-B2C8-48CF-BD52-C51C48A6B234}" dt="2021-11-15T05:27:37.668" v="455" actId="478"/>
          <ac:spMkLst>
            <pc:docMk/>
            <pc:sldMk cId="2363300339" sldId="259"/>
            <ac:spMk id="3" creationId="{86B2300D-BB0B-4DB0-92DE-460188102EAD}"/>
          </ac:spMkLst>
        </pc:spChg>
        <pc:picChg chg="add mod">
          <ac:chgData name="Limaye, Namrata" userId="43fab8dd-0dae-4344-8b39-8ab82e75663c" providerId="ADAL" clId="{DBD641B9-B2C8-48CF-BD52-C51C48A6B234}" dt="2021-11-15T05:28:40.040" v="476" actId="14100"/>
          <ac:picMkLst>
            <pc:docMk/>
            <pc:sldMk cId="2363300339" sldId="259"/>
            <ac:picMk id="4" creationId="{D8697301-E1EB-415B-B676-8D3620D8F1F9}"/>
          </ac:picMkLst>
        </pc:picChg>
      </pc:sldChg>
      <pc:sldChg chg="addSp delSp modSp add del mod">
        <pc:chgData name="Limaye, Namrata" userId="43fab8dd-0dae-4344-8b39-8ab82e75663c" providerId="ADAL" clId="{DBD641B9-B2C8-48CF-BD52-C51C48A6B234}" dt="2021-11-15T04:57:21.413" v="453" actId="47"/>
        <pc:sldMkLst>
          <pc:docMk/>
          <pc:sldMk cId="2863197011" sldId="259"/>
        </pc:sldMkLst>
        <pc:spChg chg="del">
          <ac:chgData name="Limaye, Namrata" userId="43fab8dd-0dae-4344-8b39-8ab82e75663c" providerId="ADAL" clId="{DBD641B9-B2C8-48CF-BD52-C51C48A6B234}" dt="2021-11-15T04:57:04.117" v="447" actId="478"/>
          <ac:spMkLst>
            <pc:docMk/>
            <pc:sldMk cId="2863197011" sldId="259"/>
            <ac:spMk id="2" creationId="{D80F930D-ECE2-45AC-A42B-B8E8FCEBE90D}"/>
          </ac:spMkLst>
        </pc:spChg>
        <pc:spChg chg="del">
          <ac:chgData name="Limaye, Namrata" userId="43fab8dd-0dae-4344-8b39-8ab82e75663c" providerId="ADAL" clId="{DBD641B9-B2C8-48CF-BD52-C51C48A6B234}" dt="2021-11-15T04:57:10.193" v="448" actId="478"/>
          <ac:spMkLst>
            <pc:docMk/>
            <pc:sldMk cId="2863197011" sldId="259"/>
            <ac:spMk id="3" creationId="{7A90EA53-A260-4900-9F38-5609DC3D5F6B}"/>
          </ac:spMkLst>
        </pc:spChg>
        <pc:spChg chg="add mod">
          <ac:chgData name="Limaye, Namrata" userId="43fab8dd-0dae-4344-8b39-8ab82e75663c" providerId="ADAL" clId="{DBD641B9-B2C8-48CF-BD52-C51C48A6B234}" dt="2021-11-15T04:57:12.423" v="451" actId="20577"/>
          <ac:spMkLst>
            <pc:docMk/>
            <pc:sldMk cId="2863197011" sldId="259"/>
            <ac:spMk id="5" creationId="{9E8C22DC-6540-4297-90FA-6B99791B36D3}"/>
          </ac:spMkLst>
        </pc:spChg>
        <pc:spChg chg="add del mod">
          <ac:chgData name="Limaye, Namrata" userId="43fab8dd-0dae-4344-8b39-8ab82e75663c" providerId="ADAL" clId="{DBD641B9-B2C8-48CF-BD52-C51C48A6B234}" dt="2021-11-15T04:57:17.213" v="452" actId="478"/>
          <ac:spMkLst>
            <pc:docMk/>
            <pc:sldMk cId="2863197011" sldId="259"/>
            <ac:spMk id="7" creationId="{5E5B4448-F7C4-4899-9E05-EB7A52B37214}"/>
          </ac:spMkLst>
        </pc:spChg>
      </pc:sldChg>
      <pc:sldChg chg="modSp new mod">
        <pc:chgData name="Limaye, Namrata" userId="43fab8dd-0dae-4344-8b39-8ab82e75663c" providerId="ADAL" clId="{DBD641B9-B2C8-48CF-BD52-C51C48A6B234}" dt="2021-11-15T06:16:42.137" v="1261" actId="20577"/>
        <pc:sldMkLst>
          <pc:docMk/>
          <pc:sldMk cId="3516495141" sldId="260"/>
        </pc:sldMkLst>
        <pc:spChg chg="mod">
          <ac:chgData name="Limaye, Namrata" userId="43fab8dd-0dae-4344-8b39-8ab82e75663c" providerId="ADAL" clId="{DBD641B9-B2C8-48CF-BD52-C51C48A6B234}" dt="2021-11-15T06:10:01.654" v="503" actId="122"/>
          <ac:spMkLst>
            <pc:docMk/>
            <pc:sldMk cId="3516495141" sldId="260"/>
            <ac:spMk id="2" creationId="{4FB299ED-9DEC-42D8-A2BF-B759A99C0995}"/>
          </ac:spMkLst>
        </pc:spChg>
        <pc:spChg chg="mod">
          <ac:chgData name="Limaye, Namrata" userId="43fab8dd-0dae-4344-8b39-8ab82e75663c" providerId="ADAL" clId="{DBD641B9-B2C8-48CF-BD52-C51C48A6B234}" dt="2021-11-15T06:16:42.137" v="1261" actId="20577"/>
          <ac:spMkLst>
            <pc:docMk/>
            <pc:sldMk cId="3516495141" sldId="260"/>
            <ac:spMk id="3" creationId="{B67DCCF0-CCD0-42EF-9EDA-46BF47332BA2}"/>
          </ac:spMkLst>
        </pc:spChg>
      </pc:sldChg>
      <pc:sldChg chg="modSp new mod">
        <pc:chgData name="Limaye, Namrata" userId="43fab8dd-0dae-4344-8b39-8ab82e75663c" providerId="ADAL" clId="{DBD641B9-B2C8-48CF-BD52-C51C48A6B234}" dt="2021-11-15T06:16:15.262" v="1216" actId="1076"/>
        <pc:sldMkLst>
          <pc:docMk/>
          <pc:sldMk cId="1063623361" sldId="261"/>
        </pc:sldMkLst>
        <pc:spChg chg="mod">
          <ac:chgData name="Limaye, Namrata" userId="43fab8dd-0dae-4344-8b39-8ab82e75663c" providerId="ADAL" clId="{DBD641B9-B2C8-48CF-BD52-C51C48A6B234}" dt="2021-11-15T06:16:11.741" v="1215" actId="14100"/>
          <ac:spMkLst>
            <pc:docMk/>
            <pc:sldMk cId="1063623361" sldId="261"/>
            <ac:spMk id="2" creationId="{AAD47582-102E-4D6C-9480-DFD7373CB793}"/>
          </ac:spMkLst>
        </pc:spChg>
        <pc:spChg chg="mod">
          <ac:chgData name="Limaye, Namrata" userId="43fab8dd-0dae-4344-8b39-8ab82e75663c" providerId="ADAL" clId="{DBD641B9-B2C8-48CF-BD52-C51C48A6B234}" dt="2021-11-15T06:16:15.262" v="1216" actId="1076"/>
          <ac:spMkLst>
            <pc:docMk/>
            <pc:sldMk cId="1063623361" sldId="261"/>
            <ac:spMk id="3" creationId="{C8A476C3-0131-48A6-B60E-952943DAD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A2E-99E3-4A78-9193-706DF527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E62E6-7BD4-4AEC-864C-E44CF0519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4CBA-967B-43E9-841A-3989848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7895-A6DE-4278-9A43-336D7C9B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23E4-1DBE-4970-8AA5-69C4CE3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8021-7C2B-48A5-A96B-EF06013E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D2AC5-1C7E-45FF-9D26-79A9B240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0170-0796-49D2-B1FD-C9845DE1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D2B7-7819-4627-AC8D-C5068402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0E22-7430-42F9-B6F5-9E8D66A6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EF90-CBD0-4045-A65A-D30B6411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B392E-7994-430B-A78B-23DC575C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90DB-FA5B-418B-9D4A-84DBDE9B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52EE-5034-4FC7-BF1B-176B45B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6646-F57C-4A1F-83B0-2B39950D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EA6E-A27C-4C10-A835-AA60FEA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3A06-03AD-4296-BCDD-25E1DED5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D2BB-5C97-499E-8D35-836F136B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3AC7-674D-4B5C-ACE6-E6E6FB8A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C1FF-1A7B-4D8C-A957-CF553919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05B3-F5FB-4796-9C87-A4198907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45A2-4F48-46D9-96F7-17B1D2E1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2466-3217-4AB4-972B-E7D5CF2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C1CC-CD38-476E-BC11-78669694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7D2B-1908-4162-9187-733EFFE4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73E7-2B0C-4973-B448-A72B28EB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A177-2463-46CC-A4C6-77C47D267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9335-E220-421E-9DC4-1589B6FF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64A3-31AB-4F8E-8F4C-3503A500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37CE-1A1F-4F26-BB3F-0045CB24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1B901-829B-4864-82BD-4C905A83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3C88-FA9E-400E-89FA-481CB682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E608-F8FC-4418-9D63-D43D6A99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7C344-F01F-44EB-8BBE-A154471B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D9F4-79CD-4D06-9D9F-0C89C551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7FAA9-0769-4EF1-9F67-5A59030D0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8B2F7-1006-4B52-B0B5-41270FC4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E382F-C774-4553-B7E1-CC0A43A8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B14DB-ACC0-43DA-8233-6E44EBDD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E168-A42B-4AB0-958D-A1E808C2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C807D-2E4A-4B9F-B15A-7C76CF5B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7A6EC-249E-40DB-B7E2-37C116A3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629A-D76E-46AB-BBB9-DDAE4B43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5C1CA-8240-4C21-A5A5-1D256BEC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ED339-A0BD-4213-9C05-38057D9D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2E6DA-841E-4475-8ED4-530CAD25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25EA-A37C-47AB-B729-3385A704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D416-1D95-47F9-895C-D12E45C6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BA3AB-99C6-442A-B964-E826560A2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6DF3-4393-4074-901D-8909C42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FA7F8-9441-4AC1-AB15-86C418C9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ED67-E674-42BE-B418-10558B8E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7E2C-4E53-4CE3-9A54-90D2404E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721DA-62B4-455C-9C52-DA1669F97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DE4C-0DD1-437C-B056-B8D34BEC1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A658D-6CC8-421E-AF95-3F2C9156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8A46-305C-4A84-80FF-AFE06C88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E123-EF1C-40C6-BDA8-DB525FE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01B0-D3A0-4152-92F4-6B1DDC72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9A28-9231-46C0-8F76-EAC6CFA2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A5E4-65D2-4DC0-972E-CD7930009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267F-5D09-432B-B0B6-56F00753A4B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9925-E5F7-43DF-B417-611066173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6303-1CE1-4C0D-9875-8DC2FB9F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4A1A-2B2F-49CC-896F-34F9DCE0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dk-io/ovs" TargetMode="External"/><Relationship Id="rId2" Type="http://schemas.openxmlformats.org/officeDocument/2006/relationships/hyperlink" Target="https://github.com/stratum/stratu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dk-io/ipdk/blob/main/build/IPDK_Container/Dockerfile" TargetMode="External"/><Relationship Id="rId2" Type="http://schemas.openxmlformats.org/officeDocument/2006/relationships/hyperlink" Target="https://github.com/ipdk-io/ipdk/blob/main/build/IPDK_Container/READ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pdk-io/ipdk/tree/main/build/IPDK_Container/scrip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.daly@intel.com" TargetMode="External"/><Relationship Id="rId2" Type="http://schemas.openxmlformats.org/officeDocument/2006/relationships/hyperlink" Target="mailto:Namrata.limaye@inte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ebashis.Chatterjee@intel.com" TargetMode="External"/><Relationship Id="rId4" Type="http://schemas.openxmlformats.org/officeDocument/2006/relationships/hyperlink" Target="mailto:venkata.suresh.kumar.p@inte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30D-ECE2-45AC-A42B-B8E8FCEBE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OVS (With P4)	Code Walk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0EA53-A260-4900-9F38-5609DC3D5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Namrata Limaye</a:t>
            </a:r>
          </a:p>
        </p:txBody>
      </p:sp>
    </p:spTree>
    <p:extLst>
      <p:ext uri="{BB962C8B-B14F-4D97-AF65-F5344CB8AC3E}">
        <p14:creationId xmlns:p14="http://schemas.microsoft.com/office/powerpoint/2010/main" val="42120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BC6E2F-8283-412A-97CC-763E580DB960}"/>
              </a:ext>
            </a:extLst>
          </p:cNvPr>
          <p:cNvGrpSpPr/>
          <p:nvPr/>
        </p:nvGrpSpPr>
        <p:grpSpPr>
          <a:xfrm>
            <a:off x="5283456" y="775824"/>
            <a:ext cx="6540330" cy="5500932"/>
            <a:chOff x="4372016" y="775824"/>
            <a:chExt cx="6961631" cy="55009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B26703-A543-4832-9393-56429DA1663D}"/>
                </a:ext>
              </a:extLst>
            </p:cNvPr>
            <p:cNvGrpSpPr/>
            <p:nvPr/>
          </p:nvGrpSpPr>
          <p:grpSpPr>
            <a:xfrm>
              <a:off x="4372016" y="775824"/>
              <a:ext cx="6961631" cy="5500932"/>
              <a:chOff x="4632074" y="651885"/>
              <a:chExt cx="6961631" cy="55009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13B6E5-AD84-4C4C-8377-5871E374905E}"/>
                  </a:ext>
                </a:extLst>
              </p:cNvPr>
              <p:cNvGrpSpPr/>
              <p:nvPr/>
            </p:nvGrpSpPr>
            <p:grpSpPr>
              <a:xfrm>
                <a:off x="4632074" y="651885"/>
                <a:ext cx="6961631" cy="5500932"/>
                <a:chOff x="4632074" y="651885"/>
                <a:chExt cx="6961631" cy="5500932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1C18430-F208-48C3-99B5-E50CE62EF508}"/>
                    </a:ext>
                  </a:extLst>
                </p:cNvPr>
                <p:cNvGrpSpPr/>
                <p:nvPr/>
              </p:nvGrpSpPr>
              <p:grpSpPr>
                <a:xfrm>
                  <a:off x="4632074" y="1481229"/>
                  <a:ext cx="6961631" cy="4671588"/>
                  <a:chOff x="2258359" y="690568"/>
                  <a:chExt cx="7229605" cy="5146274"/>
                </a:xfrm>
              </p:grpSpPr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B5195719-1795-464A-9BFB-E45E78452D11}"/>
                      </a:ext>
                    </a:extLst>
                  </p:cNvPr>
                  <p:cNvSpPr/>
                  <p:nvPr/>
                </p:nvSpPr>
                <p:spPr>
                  <a:xfrm>
                    <a:off x="2264204" y="2053758"/>
                    <a:ext cx="7223760" cy="216242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34F186EF-9F9B-49E9-87CD-F26BFE809B71}"/>
                      </a:ext>
                    </a:extLst>
                  </p:cNvPr>
                  <p:cNvSpPr/>
                  <p:nvPr/>
                </p:nvSpPr>
                <p:spPr>
                  <a:xfrm>
                    <a:off x="2263856" y="5171287"/>
                    <a:ext cx="7223760" cy="6655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9E0BCFD-6FBA-477A-988A-51B3FBABB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359" y="2129579"/>
                    <a:ext cx="11282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ovs-vswitchd</a:t>
                    </a:r>
                    <a:endParaRPr lang="en-US" sz="1400" dirty="0"/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846400F3-64D8-426C-AB41-32C5742EB9F4}"/>
                      </a:ext>
                    </a:extLst>
                  </p:cNvPr>
                  <p:cNvSpPr/>
                  <p:nvPr/>
                </p:nvSpPr>
                <p:spPr>
                  <a:xfrm>
                    <a:off x="3424719" y="2389732"/>
                    <a:ext cx="2215504" cy="31432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p4proto</a:t>
                    </a:r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EB340D50-413A-4308-99C3-55D230A76148}"/>
                      </a:ext>
                    </a:extLst>
                  </p:cNvPr>
                  <p:cNvSpPr/>
                  <p:nvPr/>
                </p:nvSpPr>
                <p:spPr>
                  <a:xfrm>
                    <a:off x="6549862" y="2389733"/>
                    <a:ext cx="2001211" cy="314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ofproto</a:t>
                    </a:r>
                    <a:endParaRPr lang="en-US" dirty="0"/>
                  </a:p>
                </p:txBody>
              </p: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4B2DC93E-30BF-4D5A-8695-89A4F93955E2}"/>
                      </a:ext>
                    </a:extLst>
                  </p:cNvPr>
                  <p:cNvSpPr/>
                  <p:nvPr/>
                </p:nvSpPr>
                <p:spPr>
                  <a:xfrm>
                    <a:off x="3424719" y="2850911"/>
                    <a:ext cx="1973576" cy="286231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Target-API</a:t>
                    </a:r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64632E7-6276-42E9-8130-99FB28283DF9}"/>
                      </a:ext>
                    </a:extLst>
                  </p:cNvPr>
                  <p:cNvSpPr/>
                  <p:nvPr/>
                </p:nvSpPr>
                <p:spPr>
                  <a:xfrm>
                    <a:off x="4305791" y="1312964"/>
                    <a:ext cx="1409700" cy="361950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ovs-p4ctl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2AC7D883-9ECD-44AA-8BA3-92210CD21ABF}"/>
                      </a:ext>
                    </a:extLst>
                  </p:cNvPr>
                  <p:cNvSpPr/>
                  <p:nvPr/>
                </p:nvSpPr>
                <p:spPr>
                  <a:xfrm>
                    <a:off x="6762260" y="1319394"/>
                    <a:ext cx="1409700" cy="361950"/>
                  </a:xfrm>
                  <a:prstGeom prst="roundRect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ovs-ofctl</a:t>
                    </a:r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0AD4F7E2-75BC-4018-B9AF-D79A618A65DB}"/>
                      </a:ext>
                    </a:extLst>
                  </p:cNvPr>
                  <p:cNvSpPr/>
                  <p:nvPr/>
                </p:nvSpPr>
                <p:spPr>
                  <a:xfrm>
                    <a:off x="3357562" y="713068"/>
                    <a:ext cx="1762126" cy="36195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P4 Controller</a:t>
                    </a: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61369238-4F19-42E6-9810-CEC52370FF03}"/>
                      </a:ext>
                    </a:extLst>
                  </p:cNvPr>
                  <p:cNvSpPr/>
                  <p:nvPr/>
                </p:nvSpPr>
                <p:spPr>
                  <a:xfrm>
                    <a:off x="7358064" y="690568"/>
                    <a:ext cx="1762126" cy="39219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OF Controller</a:t>
                    </a:r>
                  </a:p>
                </p:txBody>
              </p:sp>
              <p:sp>
                <p:nvSpPr>
                  <p:cNvPr id="26" name="Arrow: Left 25">
                    <a:extLst>
                      <a:ext uri="{FF2B5EF4-FFF2-40B4-BE49-F238E27FC236}">
                        <a16:creationId xmlns:a16="http://schemas.microsoft.com/office/drawing/2014/main" id="{5781EF38-AD45-4980-8E3C-0621DA58DEC7}"/>
                      </a:ext>
                    </a:extLst>
                  </p:cNvPr>
                  <p:cNvSpPr/>
                  <p:nvPr/>
                </p:nvSpPr>
                <p:spPr>
                  <a:xfrm>
                    <a:off x="5630732" y="2379302"/>
                    <a:ext cx="917704" cy="260703"/>
                  </a:xfrm>
                  <a:prstGeom prst="leftArrow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00D505E4-6CC4-4391-8E28-CC4D366D1B82}"/>
                      </a:ext>
                    </a:extLst>
                  </p:cNvPr>
                  <p:cNvSpPr/>
                  <p:nvPr/>
                </p:nvSpPr>
                <p:spPr>
                  <a:xfrm>
                    <a:off x="6960398" y="2850911"/>
                    <a:ext cx="1590675" cy="284524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/>
                      <a:t>ofproto-dpif</a:t>
                    </a:r>
                    <a:endParaRPr lang="en-US" sz="1600" dirty="0"/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4373B41-3254-4A07-AAB2-80A400C007D8}"/>
                      </a:ext>
                    </a:extLst>
                  </p:cNvPr>
                  <p:cNvSpPr/>
                  <p:nvPr/>
                </p:nvSpPr>
                <p:spPr>
                  <a:xfrm>
                    <a:off x="3956977" y="3777944"/>
                    <a:ext cx="941313" cy="366671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P4-dpdk</a:t>
                    </a:r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0BBFE76C-040B-450B-BCAC-B7351AC75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9125" y="1085850"/>
                    <a:ext cx="0" cy="1351506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B4963C2-49DA-47C5-B5C7-662546AAB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9500" y="1698186"/>
                    <a:ext cx="0" cy="739170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F76AA04B-3CBA-4B6C-B0FA-350E88B85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4437" y="1685926"/>
                    <a:ext cx="9525" cy="698301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454D57E2-96E3-4D9F-A625-DCA020B43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8625" y="1085850"/>
                    <a:ext cx="0" cy="1298377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5CD9E741-7DAC-4EDC-AE1E-82F5A6674868}"/>
                      </a:ext>
                    </a:extLst>
                  </p:cNvPr>
                  <p:cNvSpPr/>
                  <p:nvPr/>
                </p:nvSpPr>
                <p:spPr>
                  <a:xfrm>
                    <a:off x="5446516" y="2850911"/>
                    <a:ext cx="1476970" cy="28452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/>
                      <a:t>netdev</a:t>
                    </a:r>
                    <a:endParaRPr lang="en-US" sz="1600" dirty="0"/>
                  </a:p>
                </p:txBody>
              </p: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09DF5105-0DFB-4306-969D-A89BD294F307}"/>
                      </a:ext>
                    </a:extLst>
                  </p:cNvPr>
                  <p:cNvSpPr/>
                  <p:nvPr/>
                </p:nvSpPr>
                <p:spPr>
                  <a:xfrm>
                    <a:off x="2607949" y="5389158"/>
                    <a:ext cx="2416488" cy="3117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P4 NICs</a:t>
                    </a: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B708965F-08B8-4C28-A822-224DA6ECCF0C}"/>
                      </a:ext>
                    </a:extLst>
                  </p:cNvPr>
                  <p:cNvSpPr/>
                  <p:nvPr/>
                </p:nvSpPr>
                <p:spPr>
                  <a:xfrm>
                    <a:off x="6960398" y="3227983"/>
                    <a:ext cx="1579367" cy="314325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/>
                      <a:t>dpif</a:t>
                    </a:r>
                    <a:endParaRPr lang="en-US" sz="1600" dirty="0"/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BEA7AA0F-DBB6-4628-B0DE-17517E51F340}"/>
                      </a:ext>
                    </a:extLst>
                  </p:cNvPr>
                  <p:cNvSpPr/>
                  <p:nvPr/>
                </p:nvSpPr>
                <p:spPr>
                  <a:xfrm>
                    <a:off x="6729415" y="3634856"/>
                    <a:ext cx="1821658" cy="314325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/>
                      <a:t>dpif</a:t>
                    </a:r>
                    <a:r>
                      <a:rPr lang="en-US" sz="1600" dirty="0"/>
                      <a:t>-provider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D6BE6724-C80C-4219-BF66-7929284B503E}"/>
                      </a:ext>
                    </a:extLst>
                  </p:cNvPr>
                  <p:cNvSpPr/>
                  <p:nvPr/>
                </p:nvSpPr>
                <p:spPr>
                  <a:xfrm>
                    <a:off x="5398295" y="3227983"/>
                    <a:ext cx="1525191" cy="31700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err="1"/>
                      <a:t>Netdev</a:t>
                    </a:r>
                    <a:r>
                      <a:rPr lang="en-US" sz="1200" dirty="0"/>
                      <a:t> provider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A7E2FCC4-E3D0-453B-8A69-20203F6DCD53}"/>
                      </a:ext>
                    </a:extLst>
                  </p:cNvPr>
                  <p:cNvSpPr/>
                  <p:nvPr/>
                </p:nvSpPr>
                <p:spPr>
                  <a:xfrm>
                    <a:off x="5174391" y="5389158"/>
                    <a:ext cx="2416488" cy="3117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NIC device</a:t>
                    </a:r>
                  </a:p>
                </p:txBody>
              </p:sp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9E4BD4CD-5E02-4C30-AF35-9A72781E948D}"/>
                      </a:ext>
                    </a:extLst>
                  </p:cNvPr>
                  <p:cNvSpPr/>
                  <p:nvPr/>
                </p:nvSpPr>
                <p:spPr>
                  <a:xfrm>
                    <a:off x="2263856" y="4337943"/>
                    <a:ext cx="7223760" cy="6655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C47A4A5-4486-44EE-BBA2-ACC3609B35B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461" y="4362943"/>
                    <a:ext cx="56425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i="1" dirty="0"/>
                      <a:t>kernel</a:t>
                    </a:r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CDC921D-B9CA-44CC-86B3-3445F9E8D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4837" y="3162666"/>
                    <a:ext cx="0" cy="619777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C63910D4-8FE1-4486-92E2-799A957BCF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5623" y="3162666"/>
                    <a:ext cx="13208" cy="2226492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67BD1C92-C279-430A-83FA-26674826F984}"/>
                      </a:ext>
                    </a:extLst>
                  </p:cNvPr>
                  <p:cNvSpPr/>
                  <p:nvPr/>
                </p:nvSpPr>
                <p:spPr>
                  <a:xfrm>
                    <a:off x="7045212" y="4479350"/>
                    <a:ext cx="1997244" cy="311755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/>
                      <a:t>openvswitch.ko</a:t>
                    </a:r>
                    <a:endParaRPr lang="en-US" sz="1400" dirty="0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4CDA6C1F-5167-4288-9A78-65FB146CC151}"/>
                      </a:ext>
                    </a:extLst>
                  </p:cNvPr>
                  <p:cNvSpPr/>
                  <p:nvPr/>
                </p:nvSpPr>
                <p:spPr>
                  <a:xfrm>
                    <a:off x="3636001" y="4516831"/>
                    <a:ext cx="1590675" cy="317006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P4-ebpf/TC-P4</a:t>
                    </a:r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7D872695-98FC-4093-97D6-27E34C719494}"/>
                      </a:ext>
                    </a:extLst>
                  </p:cNvPr>
                  <p:cNvSpPr/>
                  <p:nvPr/>
                </p:nvSpPr>
                <p:spPr>
                  <a:xfrm>
                    <a:off x="4909332" y="3784096"/>
                    <a:ext cx="806159" cy="25745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P4-ubpf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FDFAB80C-0EEC-4E02-B232-4B0128B5CE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9688" y="3162666"/>
                    <a:ext cx="14291" cy="638383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C3B34B1B-F35D-4390-94FD-2EF1F4FDB0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46243" y="3162666"/>
                    <a:ext cx="133" cy="135416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25A87C16-82C3-4138-93BD-597C95BB55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0081" y="3966023"/>
                    <a:ext cx="0" cy="513327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598EBFCE-01FB-4A47-840F-7F13032D9D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1995" y="3542308"/>
                    <a:ext cx="0" cy="1846850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CC67B54-7DDE-4D60-9BB2-BA0AFF371F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00957" y="3966023"/>
                    <a:ext cx="5141" cy="142313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3E20C3C-27BB-4CDE-B47D-A64513F0F5B7}"/>
                      </a:ext>
                    </a:extLst>
                  </p:cNvPr>
                  <p:cNvSpPr txBox="1"/>
                  <p:nvPr/>
                </p:nvSpPr>
                <p:spPr>
                  <a:xfrm>
                    <a:off x="5661871" y="2192418"/>
                    <a:ext cx="912904" cy="2712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/>
                      <a:t>OVS Configs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25A17A0-C5C5-4B80-B390-613F802A3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856" y="5125258"/>
                    <a:ext cx="119507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i="1" dirty="0"/>
                      <a:t>external devices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DB878EF-2291-4EF1-9F43-100996895AC5}"/>
                      </a:ext>
                    </a:extLst>
                  </p:cNvPr>
                  <p:cNvSpPr txBox="1"/>
                  <p:nvPr/>
                </p:nvSpPr>
                <p:spPr>
                  <a:xfrm>
                    <a:off x="2326217" y="3895579"/>
                    <a:ext cx="802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i="1" dirty="0" err="1"/>
                      <a:t>userspace</a:t>
                    </a:r>
                    <a:endParaRPr lang="en-US" sz="1200" i="1" dirty="0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59DC51-DA83-44B3-9559-F621901A7CFC}"/>
                    </a:ext>
                  </a:extLst>
                </p:cNvPr>
                <p:cNvGrpSpPr/>
                <p:nvPr/>
              </p:nvGrpSpPr>
              <p:grpSpPr>
                <a:xfrm>
                  <a:off x="10203104" y="651885"/>
                  <a:ext cx="1312830" cy="414248"/>
                  <a:chOff x="9325332" y="6094948"/>
                  <a:chExt cx="1312830" cy="414248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89325BE-B7C2-4684-905A-772C456F7BC7}"/>
                      </a:ext>
                    </a:extLst>
                  </p:cNvPr>
                  <p:cNvSpPr txBox="1"/>
                  <p:nvPr/>
                </p:nvSpPr>
                <p:spPr>
                  <a:xfrm>
                    <a:off x="9325332" y="6094948"/>
                    <a:ext cx="39786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New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B917391-9616-47FA-A105-C8E92A5524B4}"/>
                      </a:ext>
                    </a:extLst>
                  </p:cNvPr>
                  <p:cNvSpPr txBox="1"/>
                  <p:nvPr/>
                </p:nvSpPr>
                <p:spPr>
                  <a:xfrm>
                    <a:off x="9325332" y="6278364"/>
                    <a:ext cx="44595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Exists</a:t>
                    </a:r>
                  </a:p>
                </p:txBody>
              </p:sp>
              <p:sp>
                <p:nvSpPr>
                  <p:cNvPr id="14" name="Flowchart: Terminator 13">
                    <a:extLst>
                      <a:ext uri="{FF2B5EF4-FFF2-40B4-BE49-F238E27FC236}">
                        <a16:creationId xmlns:a16="http://schemas.microsoft.com/office/drawing/2014/main" id="{07FDC194-B1DD-43C9-B81C-EFA0159F14A8}"/>
                      </a:ext>
                    </a:extLst>
                  </p:cNvPr>
                  <p:cNvSpPr/>
                  <p:nvPr/>
                </p:nvSpPr>
                <p:spPr>
                  <a:xfrm>
                    <a:off x="9846224" y="6172163"/>
                    <a:ext cx="791937" cy="45719"/>
                  </a:xfrm>
                  <a:prstGeom prst="flowChartTermina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Terminator 14">
                    <a:extLst>
                      <a:ext uri="{FF2B5EF4-FFF2-40B4-BE49-F238E27FC236}">
                        <a16:creationId xmlns:a16="http://schemas.microsoft.com/office/drawing/2014/main" id="{FB486FCD-9875-43E4-B422-618F1FC26A53}"/>
                      </a:ext>
                    </a:extLst>
                  </p:cNvPr>
                  <p:cNvSpPr/>
                  <p:nvPr/>
                </p:nvSpPr>
                <p:spPr>
                  <a:xfrm>
                    <a:off x="9846225" y="6351635"/>
                    <a:ext cx="791937" cy="45719"/>
                  </a:xfrm>
                  <a:prstGeom prst="flowChartTermina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72B451-1D22-43B5-B2D2-04C69D5726A6}"/>
                  </a:ext>
                </a:extLst>
              </p:cNvPr>
              <p:cNvSpPr txBox="1"/>
              <p:nvPr/>
            </p:nvSpPr>
            <p:spPr>
              <a:xfrm>
                <a:off x="5014122" y="3547051"/>
                <a:ext cx="58702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Kernel</a:t>
                </a:r>
              </a:p>
              <a:p>
                <a:r>
                  <a:rPr lang="en-US" sz="1100" dirty="0"/>
                  <a:t>configs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234EE1-CF22-498A-8DE5-04224F28A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168" y="3290267"/>
              <a:ext cx="0" cy="162584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E79E0C-0843-4AD4-A108-C973EE0EA70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5292330" y="3290269"/>
              <a:ext cx="20281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Google Shape;58;p11">
            <a:extLst>
              <a:ext uri="{FF2B5EF4-FFF2-40B4-BE49-F238E27FC236}">
                <a16:creationId xmlns:a16="http://schemas.microsoft.com/office/drawing/2014/main" id="{2C659445-4C59-4D79-BCA0-412122C9E43B}"/>
              </a:ext>
            </a:extLst>
          </p:cNvPr>
          <p:cNvSpPr txBox="1">
            <a:spLocks/>
          </p:cNvSpPr>
          <p:nvPr/>
        </p:nvSpPr>
        <p:spPr>
          <a:xfrm>
            <a:off x="368214" y="898757"/>
            <a:ext cx="4915242" cy="5577543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195" algn="l"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4B4B4B"/>
                </a:solidFill>
                <a:highlight>
                  <a:schemeClr val="lt1"/>
                </a:highlight>
              </a:rPr>
              <a:t>Control Plane elements:</a:t>
            </a:r>
          </a:p>
          <a:p>
            <a:pPr marL="546095" indent="-342900" algn="l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P4proto (Dir: p4proto)</a:t>
            </a:r>
          </a:p>
          <a:p>
            <a:pPr marL="546095" indent="-342900" algn="l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P4runtime and </a:t>
            </a:r>
            <a:r>
              <a:rPr lang="en-US" sz="2000" b="1" dirty="0" err="1">
                <a:solidFill>
                  <a:srgbClr val="4B4B4B"/>
                </a:solidFill>
                <a:highlight>
                  <a:schemeClr val="lt1"/>
                </a:highlight>
              </a:rPr>
              <a:t>Openconfig</a:t>
            </a: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 IF (Dir: p4proto/p4rt) - </a:t>
            </a: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https://github.com/stratum/stratum</a:t>
            </a:r>
            <a:endParaRPr lang="en-US" sz="1600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203195" algn="l">
              <a:lnSpc>
                <a:spcPct val="115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</a:rPr>
              <a:t>       https://github.com/p4lang/p4runtime</a:t>
            </a:r>
          </a:p>
          <a:p>
            <a:pPr marL="546095" indent="-342900" algn="l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Target API IF (Dir: p4proto/</a:t>
            </a:r>
            <a:r>
              <a:rPr lang="en-US" sz="2000" b="1" dirty="0" err="1">
                <a:solidFill>
                  <a:srgbClr val="4B4B4B"/>
                </a:solidFill>
                <a:highlight>
                  <a:schemeClr val="lt1"/>
                </a:highlight>
              </a:rPr>
              <a:t>bfIntf</a:t>
            </a: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) - </a:t>
            </a: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</a:rPr>
              <a:t>https://github.com/p4lang/p4-dpdk-target</a:t>
            </a:r>
          </a:p>
          <a:p>
            <a:pPr marL="546095" indent="-342900" algn="l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Kernel Control Plane (Dir: </a:t>
            </a:r>
            <a:r>
              <a:rPr lang="en-US" sz="2000" b="1" dirty="0" err="1">
                <a:solidFill>
                  <a:srgbClr val="4B4B4B"/>
                </a:solidFill>
                <a:highlight>
                  <a:schemeClr val="lt1"/>
                </a:highlight>
              </a:rPr>
              <a:t>switchlink</a:t>
            </a: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, </a:t>
            </a:r>
            <a:r>
              <a:rPr lang="en-US" sz="2000" b="1" dirty="0" err="1">
                <a:solidFill>
                  <a:srgbClr val="4B4B4B"/>
                </a:solidFill>
                <a:highlight>
                  <a:schemeClr val="lt1"/>
                </a:highlight>
              </a:rPr>
              <a:t>switchsai</a:t>
            </a: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, </a:t>
            </a:r>
            <a:r>
              <a:rPr lang="en-US" sz="2000" b="1" dirty="0" err="1">
                <a:solidFill>
                  <a:srgbClr val="4B4B4B"/>
                </a:solidFill>
                <a:highlight>
                  <a:schemeClr val="lt1"/>
                </a:highlight>
              </a:rPr>
              <a:t>switchapi</a:t>
            </a: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)</a:t>
            </a:r>
          </a:p>
          <a:p>
            <a:pPr marL="203195" algn="l">
              <a:lnSpc>
                <a:spcPct val="115000"/>
              </a:lnSpc>
              <a:spcBef>
                <a:spcPts val="0"/>
              </a:spcBef>
            </a:pPr>
            <a:r>
              <a:rPr lang="en-US" sz="1600" b="1" i="1" dirty="0">
                <a:solidFill>
                  <a:schemeClr val="accent1"/>
                </a:solidFill>
                <a:highlight>
                  <a:schemeClr val="lt1"/>
                </a:highlight>
              </a:rPr>
              <a:t>        </a:t>
            </a: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</a:rPr>
              <a:t>https://github.com/opencomputeproject/SAI</a:t>
            </a:r>
          </a:p>
          <a:p>
            <a:pPr marL="546095" indent="-342900" algn="l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ovs-p4ctl, </a:t>
            </a:r>
            <a:r>
              <a:rPr lang="en-US" sz="2000" b="1" dirty="0" err="1">
                <a:solidFill>
                  <a:srgbClr val="4B4B4B"/>
                </a:solidFill>
                <a:highlight>
                  <a:schemeClr val="lt1"/>
                </a:highlight>
              </a:rPr>
              <a:t>gnmi</a:t>
            </a:r>
            <a:r>
              <a:rPr lang="en-US" sz="2000" b="1" dirty="0">
                <a:solidFill>
                  <a:srgbClr val="4B4B4B"/>
                </a:solidFill>
                <a:highlight>
                  <a:schemeClr val="lt1"/>
                </a:highlight>
              </a:rPr>
              <a:t>-cli (Dir: utilities)</a:t>
            </a:r>
          </a:p>
          <a:p>
            <a:pPr marL="203195" algn="l">
              <a:lnSpc>
                <a:spcPct val="115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4B4B4B"/>
                </a:solidFill>
                <a:highlight>
                  <a:schemeClr val="lt1"/>
                </a:highlight>
              </a:rPr>
              <a:t>         </a:t>
            </a: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https://github.com/stratum/stratum</a:t>
            </a:r>
            <a:endParaRPr lang="en-US" sz="1600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203195" algn="l">
              <a:lnSpc>
                <a:spcPct val="115000"/>
              </a:lnSpc>
              <a:spcBef>
                <a:spcPts val="0"/>
              </a:spcBef>
            </a:pPr>
            <a:endParaRPr lang="en-US" sz="2467" b="1" dirty="0">
              <a:solidFill>
                <a:srgbClr val="4B4B4B"/>
              </a:solidFill>
              <a:highlight>
                <a:schemeClr val="lt1"/>
              </a:highlight>
            </a:endParaRPr>
          </a:p>
          <a:p>
            <a:pPr marL="203195" algn="l">
              <a:lnSpc>
                <a:spcPct val="115000"/>
              </a:lnSpc>
              <a:spcBef>
                <a:spcPts val="0"/>
              </a:spcBef>
            </a:pPr>
            <a:r>
              <a:rPr lang="en-US" sz="2467" b="1" dirty="0">
                <a:solidFill>
                  <a:srgbClr val="4B4B4B"/>
                </a:solidFill>
                <a:highlight>
                  <a:schemeClr val="lt1"/>
                </a:highlight>
              </a:rPr>
              <a:t>Data Planes supported:</a:t>
            </a:r>
            <a:r>
              <a:rPr lang="en-US" sz="2467" dirty="0">
                <a:solidFill>
                  <a:srgbClr val="4B4B4B"/>
                </a:solidFill>
                <a:highlight>
                  <a:schemeClr val="lt1"/>
                </a:highlight>
              </a:rPr>
              <a:t>​</a:t>
            </a:r>
          </a:p>
          <a:p>
            <a:pPr marL="546095" indent="-342900" algn="l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33" dirty="0">
                <a:solidFill>
                  <a:schemeClr val="dk1"/>
                </a:solidFill>
                <a:highlight>
                  <a:schemeClr val="lt1"/>
                </a:highlight>
              </a:rPr>
              <a:t>P4 DPDK </a:t>
            </a: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</a:rPr>
              <a:t>(https://github.com/DPDK/dpdk)</a:t>
            </a:r>
          </a:p>
        </p:txBody>
      </p:sp>
      <p:sp>
        <p:nvSpPr>
          <p:cNvPr id="55" name="Google Shape;57;p11">
            <a:extLst>
              <a:ext uri="{FF2B5EF4-FFF2-40B4-BE49-F238E27FC236}">
                <a16:creationId xmlns:a16="http://schemas.microsoft.com/office/drawing/2014/main" id="{EC99528B-D295-44F6-98A8-80E72B838F43}"/>
              </a:ext>
            </a:extLst>
          </p:cNvPr>
          <p:cNvSpPr txBox="1">
            <a:spLocks/>
          </p:cNvSpPr>
          <p:nvPr/>
        </p:nvSpPr>
        <p:spPr>
          <a:xfrm>
            <a:off x="877991" y="-71916"/>
            <a:ext cx="10972800" cy="1056394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/>
              <a:t>Overview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highlight>
                  <a:schemeClr val="lt1"/>
                </a:highlight>
                <a:hlinkClick r:id="rId3"/>
              </a:rPr>
              <a:t>https://github.com/ipdk-io/ovs</a:t>
            </a:r>
            <a:r>
              <a:rPr lang="en-US" sz="1600" b="1" dirty="0">
                <a:solidFill>
                  <a:schemeClr val="accent1"/>
                </a:solidFill>
                <a:highlight>
                  <a:schemeClr val="lt1"/>
                </a:highlight>
              </a:rPr>
              <a:t> -b ovs-with-p4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45E5-A75E-47C9-AFDE-E0C092E9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P4-OVS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97301-E1EB-415B-B676-8D3620D8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84" y="1533370"/>
            <a:ext cx="9807632" cy="4808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3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821-0835-40F4-B87E-E33C21F4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IPDK Container</a:t>
            </a:r>
            <a:br>
              <a:rPr lang="en-US" dirty="0"/>
            </a:br>
            <a:r>
              <a:rPr lang="en-US" sz="1600" b="1" dirty="0">
                <a:solidFill>
                  <a:schemeClr val="accent1"/>
                </a:solidFill>
                <a:highlight>
                  <a:schemeClr val="lt1"/>
                </a:highlight>
              </a:rPr>
              <a:t>https://github.com/ipdk-io/ipdk/tree/main/build/IPDK_Container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3B65-C1CE-42FB-A91C-E623F29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4984598" cy="45494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IPDK Container setup </a:t>
            </a:r>
            <a:r>
              <a:rPr lang="en-US" dirty="0" err="1"/>
              <a:t>howto</a:t>
            </a:r>
            <a:r>
              <a:rPr lang="en-US" dirty="0"/>
              <a:t> - </a:t>
            </a: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  <a:hlinkClick r:id="rId2"/>
              </a:rPr>
              <a:t>https://github.com/ipdk-io/ipdk/blob/main/build/IPDK_Container/README</a:t>
            </a:r>
            <a:endParaRPr lang="en-US" sz="1600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r>
              <a:rPr lang="en-US" dirty="0" err="1"/>
              <a:t>Dockerfile</a:t>
            </a:r>
            <a:endParaRPr lang="en-US" dirty="0"/>
          </a:p>
          <a:p>
            <a:pPr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  <a:hlinkClick r:id="rId3"/>
              </a:rPr>
              <a:t>https://github.com/ipdk-io/ipdk/blob/main/build/IPDK_Container/Dockerfile</a:t>
            </a:r>
            <a:endParaRPr lang="en-US" sz="1600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r>
              <a:rPr lang="en-US" dirty="0"/>
              <a:t>ovs-with-p4 container build scripts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  <a:hlinkClick r:id="rId4"/>
              </a:rPr>
              <a:t>https://github.com/ipdk-io/ipdk/tree/main/build/IPDK_Container/scripts</a:t>
            </a:r>
            <a:endParaRPr lang="en-US" sz="1600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r>
              <a:rPr lang="en-US" dirty="0"/>
              <a:t>P4 file –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  <a:highlight>
                  <a:schemeClr val="lt1"/>
                </a:highlight>
              </a:rPr>
              <a:t>https://github.com/ipdk-io/ipdk/blob/main/build/IPDK_Container/examples/simple_l3/simple_l3.p4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EC310-A911-4516-A4C5-9489FC7D6FCF}"/>
              </a:ext>
            </a:extLst>
          </p:cNvPr>
          <p:cNvGrpSpPr/>
          <p:nvPr/>
        </p:nvGrpSpPr>
        <p:grpSpPr>
          <a:xfrm>
            <a:off x="6017342" y="1690688"/>
            <a:ext cx="5476568" cy="4356151"/>
            <a:chOff x="4129681" y="976848"/>
            <a:chExt cx="3971694" cy="285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A70A56-C123-4F6A-B8BF-E89680A1FAF6}"/>
                </a:ext>
              </a:extLst>
            </p:cNvPr>
            <p:cNvSpPr/>
            <p:nvPr/>
          </p:nvSpPr>
          <p:spPr>
            <a:xfrm>
              <a:off x="4267200" y="2956526"/>
              <a:ext cx="3645877" cy="8756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400" dirty="0"/>
                <a:t>IPDK</a:t>
              </a:r>
            </a:p>
            <a:p>
              <a:pPr algn="r"/>
              <a:r>
                <a:rPr lang="en-US" sz="1400" dirty="0"/>
                <a:t>Container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ED5FA5-8CA9-40C2-ACCA-FA9D74AB882E}"/>
                </a:ext>
              </a:extLst>
            </p:cNvPr>
            <p:cNvSpPr/>
            <p:nvPr/>
          </p:nvSpPr>
          <p:spPr>
            <a:xfrm>
              <a:off x="4462822" y="3459489"/>
              <a:ext cx="2414954" cy="2469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IPDK Stack (P4-DPDK-target)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4463C-2654-422F-BA30-F95BC31228F0}"/>
                </a:ext>
              </a:extLst>
            </p:cNvPr>
            <p:cNvSpPr/>
            <p:nvPr/>
          </p:nvSpPr>
          <p:spPr>
            <a:xfrm>
              <a:off x="4462822" y="3065627"/>
              <a:ext cx="2414954" cy="32004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Reference App (P4-OVS/Storage)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6D4704-ECE5-46D0-BD38-0B35F1C55E0A}"/>
                </a:ext>
              </a:extLst>
            </p:cNvPr>
            <p:cNvSpPr/>
            <p:nvPr/>
          </p:nvSpPr>
          <p:spPr>
            <a:xfrm>
              <a:off x="4519246" y="990917"/>
              <a:ext cx="1465384" cy="8756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Application/Device</a:t>
              </a:r>
            </a:p>
            <a:p>
              <a:pPr algn="ctr"/>
              <a:r>
                <a:rPr lang="en-US" sz="1100" dirty="0"/>
                <a:t>Consumer</a:t>
              </a:r>
            </a:p>
            <a:p>
              <a:pPr algn="ctr"/>
              <a:r>
                <a:rPr lang="en-US" sz="1100" dirty="0"/>
                <a:t>VM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FEE9E5-E488-43F7-AF64-26914032E85B}"/>
                </a:ext>
              </a:extLst>
            </p:cNvPr>
            <p:cNvSpPr/>
            <p:nvPr/>
          </p:nvSpPr>
          <p:spPr>
            <a:xfrm>
              <a:off x="6299038" y="976848"/>
              <a:ext cx="1465384" cy="8756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Application/Device</a:t>
              </a:r>
            </a:p>
            <a:p>
              <a:pPr algn="ctr"/>
              <a:r>
                <a:rPr lang="en-US" sz="1100" dirty="0"/>
                <a:t>Consumer</a:t>
              </a:r>
            </a:p>
            <a:p>
              <a:pPr algn="ctr"/>
              <a:r>
                <a:rPr lang="en-US" sz="1100" dirty="0"/>
                <a:t>VM</a:t>
              </a:r>
            </a:p>
          </p:txBody>
        </p:sp>
        <p:cxnSp>
          <p:nvCxnSpPr>
            <p:cNvPr id="10" name="Elbow Connector 50">
              <a:extLst>
                <a:ext uri="{FF2B5EF4-FFF2-40B4-BE49-F238E27FC236}">
                  <a16:creationId xmlns:a16="http://schemas.microsoft.com/office/drawing/2014/main" id="{1094E1D7-7A12-43BB-AC3A-84B9C55AC98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245588" y="1866609"/>
              <a:ext cx="6350" cy="1096266"/>
            </a:xfrm>
            <a:prstGeom prst="straightConnector1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53">
              <a:extLst>
                <a:ext uri="{FF2B5EF4-FFF2-40B4-BE49-F238E27FC236}">
                  <a16:creationId xmlns:a16="http://schemas.microsoft.com/office/drawing/2014/main" id="{DD4F6FA3-7BDA-40D3-87E4-9A68FE4055E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6462096" y="2422173"/>
              <a:ext cx="1139268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9291A8-413F-4E09-8E7C-DFFD8454FB49}"/>
                </a:ext>
              </a:extLst>
            </p:cNvPr>
            <p:cNvSpPr txBox="1"/>
            <p:nvPr/>
          </p:nvSpPr>
          <p:spPr>
            <a:xfrm>
              <a:off x="7097895" y="1945758"/>
              <a:ext cx="1003480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003C71"/>
                  </a:solidFill>
                </a:rPr>
                <a:t>Virtio</a:t>
              </a:r>
              <a:r>
                <a:rPr lang="en-US" sz="1100" dirty="0">
                  <a:solidFill>
                    <a:srgbClr val="003C71"/>
                  </a:solidFill>
                </a:rPr>
                <a:t> Block/Eth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CDE6-C77C-42B2-AF2E-B3A890039C83}"/>
                </a:ext>
              </a:extLst>
            </p:cNvPr>
            <p:cNvSpPr txBox="1"/>
            <p:nvPr/>
          </p:nvSpPr>
          <p:spPr>
            <a:xfrm>
              <a:off x="4129681" y="1994967"/>
              <a:ext cx="1003480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003C71"/>
                  </a:solidFill>
                </a:rPr>
                <a:t>Virtio</a:t>
              </a:r>
              <a:r>
                <a:rPr lang="en-US" sz="1100" dirty="0">
                  <a:solidFill>
                    <a:srgbClr val="003C71"/>
                  </a:solidFill>
                </a:rPr>
                <a:t> Block/Eth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99238D-5F50-405E-B63A-8039371A176D}"/>
                </a:ext>
              </a:extLst>
            </p:cNvPr>
            <p:cNvSpPr txBox="1"/>
            <p:nvPr/>
          </p:nvSpPr>
          <p:spPr>
            <a:xfrm>
              <a:off x="4694096" y="2686927"/>
              <a:ext cx="370294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003C71"/>
                  </a:solidFill>
                </a:rPr>
                <a:t>vHost</a:t>
              </a:r>
              <a:endParaRPr lang="en-US" sz="1100" dirty="0">
                <a:solidFill>
                  <a:srgbClr val="003C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8EDBE-4676-467D-89CF-F51B56BF0052}"/>
                </a:ext>
              </a:extLst>
            </p:cNvPr>
            <p:cNvSpPr txBox="1"/>
            <p:nvPr/>
          </p:nvSpPr>
          <p:spPr>
            <a:xfrm>
              <a:off x="7097895" y="2686928"/>
              <a:ext cx="370294" cy="1692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003C71"/>
                  </a:solidFill>
                </a:rPr>
                <a:t>vHost</a:t>
              </a:r>
              <a:endParaRPr lang="en-US" sz="1100" dirty="0">
                <a:solidFill>
                  <a:srgbClr val="00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2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99ED-9DEC-42D8-A2BF-B759A99C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CCF0-CCD0-42EF-9EDA-46BF4733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8209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Implemented:</a:t>
            </a:r>
          </a:p>
          <a:p>
            <a:r>
              <a:rPr lang="en-US" dirty="0"/>
              <a:t>P4Runtime and </a:t>
            </a:r>
            <a:r>
              <a:rPr lang="en-US" dirty="0" err="1"/>
              <a:t>Openconfig</a:t>
            </a:r>
            <a:endParaRPr lang="en-US" dirty="0"/>
          </a:p>
          <a:p>
            <a:r>
              <a:rPr lang="en-US" dirty="0"/>
              <a:t>Ovs-p4ctl and </a:t>
            </a:r>
            <a:r>
              <a:rPr lang="en-US" dirty="0" err="1"/>
              <a:t>gnmi</a:t>
            </a:r>
            <a:r>
              <a:rPr lang="en-US" dirty="0"/>
              <a:t>-cli</a:t>
            </a:r>
          </a:p>
          <a:p>
            <a:r>
              <a:rPr lang="en-US" dirty="0"/>
              <a:t>Kernel Control Plane repos integrated</a:t>
            </a:r>
          </a:p>
          <a:p>
            <a:r>
              <a:rPr lang="en-US" dirty="0"/>
              <a:t>IPDK Container</a:t>
            </a:r>
          </a:p>
          <a:p>
            <a:r>
              <a:rPr lang="en-US" dirty="0"/>
              <a:t>P4-DPDK and Tofino backend support</a:t>
            </a:r>
          </a:p>
          <a:p>
            <a:pPr marL="0" indent="0">
              <a:buNone/>
            </a:pPr>
            <a:r>
              <a:rPr lang="en-US" b="1" dirty="0"/>
              <a:t>Future:</a:t>
            </a:r>
          </a:p>
          <a:p>
            <a:r>
              <a:rPr lang="en-US" dirty="0"/>
              <a:t>Kernel Control Plane and linux_networking.p4 (</a:t>
            </a:r>
            <a:r>
              <a:rPr lang="en-US" dirty="0" err="1"/>
              <a:t>vxlan</a:t>
            </a:r>
            <a:r>
              <a:rPr lang="en-US" dirty="0"/>
              <a:t>, L3 </a:t>
            </a:r>
            <a:r>
              <a:rPr lang="en-US" dirty="0" err="1"/>
              <a:t>Fwd</a:t>
            </a:r>
            <a:r>
              <a:rPr lang="en-US" dirty="0"/>
              <a:t>, ECMP)</a:t>
            </a:r>
          </a:p>
          <a:p>
            <a:r>
              <a:rPr lang="en-US" dirty="0" err="1"/>
              <a:t>Ovs-vsctl</a:t>
            </a:r>
            <a:r>
              <a:rPr lang="en-US" dirty="0"/>
              <a:t> add-port, bridge, p4</a:t>
            </a:r>
          </a:p>
          <a:p>
            <a:r>
              <a:rPr lang="en-US" dirty="0"/>
              <a:t>Exception control </a:t>
            </a:r>
            <a:r>
              <a:rPr lang="en-US"/>
              <a:t>packet processing</a:t>
            </a:r>
            <a:endParaRPr lang="en-US" dirty="0"/>
          </a:p>
          <a:p>
            <a:r>
              <a:rPr lang="en-US" dirty="0"/>
              <a:t>P4Runtime and </a:t>
            </a:r>
            <a:r>
              <a:rPr lang="en-US" dirty="0" err="1"/>
              <a:t>Openconfig</a:t>
            </a:r>
            <a:r>
              <a:rPr lang="en-US" dirty="0"/>
              <a:t> v2, ovs-p4ctl dump-flows</a:t>
            </a:r>
          </a:p>
          <a:p>
            <a:r>
              <a:rPr lang="en-US" dirty="0"/>
              <a:t>Multiple pipelines, stacked pipelines</a:t>
            </a:r>
          </a:p>
          <a:p>
            <a:r>
              <a:rPr lang="en-US" dirty="0"/>
              <a:t>Counters, Meters, Mirrors</a:t>
            </a:r>
          </a:p>
          <a:p>
            <a:r>
              <a:rPr lang="en-US" dirty="0"/>
              <a:t>Other SW/kernel backends</a:t>
            </a:r>
          </a:p>
        </p:txBody>
      </p:sp>
    </p:spTree>
    <p:extLst>
      <p:ext uri="{BB962C8B-B14F-4D97-AF65-F5344CB8AC3E}">
        <p14:creationId xmlns:p14="http://schemas.microsoft.com/office/powerpoint/2010/main" val="35164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582-102E-4D6C-9480-DFD7373C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4798"/>
          </a:xfrm>
        </p:spPr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476C3-0131-48A6-B60E-952943DAD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623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Namrata.limaye@intel.com</a:t>
            </a:r>
            <a:endParaRPr lang="en-US" dirty="0"/>
          </a:p>
          <a:p>
            <a:r>
              <a:rPr lang="en-US" dirty="0">
                <a:hlinkClick r:id="rId3"/>
              </a:rPr>
              <a:t>Dan.daly@intel.com</a:t>
            </a:r>
            <a:endParaRPr lang="en-US" dirty="0"/>
          </a:p>
          <a:p>
            <a:r>
              <a:rPr lang="fi-FI" dirty="0">
                <a:hlinkClick r:id="rId4"/>
              </a:rPr>
              <a:t>venkata.suresh.kumar.p@intel.com</a:t>
            </a:r>
            <a:endParaRPr lang="fi-FI" dirty="0"/>
          </a:p>
          <a:p>
            <a:r>
              <a:rPr lang="en-US" dirty="0">
                <a:hlinkClick r:id="rId5"/>
              </a:rPr>
              <a:t>Debashis.Chatterjee@intel.com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450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OVS (With P4) Code Walk</vt:lpstr>
      <vt:lpstr>PowerPoint Presentation</vt:lpstr>
      <vt:lpstr>P4-OVS Design</vt:lpstr>
      <vt:lpstr>IPDK Container https://github.com/ipdk-io/ipdk/tree/main/build/IPDK_Container</vt:lpstr>
      <vt:lpstr>Future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OVS (With P4) Code Walk</dc:title>
  <dc:creator>Limaye, Namrata</dc:creator>
  <cp:lastModifiedBy>Limaye, Namrata</cp:lastModifiedBy>
  <cp:revision>5</cp:revision>
  <dcterms:created xsi:type="dcterms:W3CDTF">2021-11-12T00:31:08Z</dcterms:created>
  <dcterms:modified xsi:type="dcterms:W3CDTF">2021-11-15T06:16:44Z</dcterms:modified>
</cp:coreProperties>
</file>