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6" r:id="rId10"/>
    <p:sldId id="263" r:id="rId11"/>
    <p:sldId id="262" r:id="rId12"/>
    <p:sldId id="270" r:id="rId13"/>
    <p:sldId id="269" r:id="rId14"/>
    <p:sldId id="267" r:id="rId15"/>
    <p:sldId id="268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67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thikshaarul/Shell-internship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837723" y="2689289"/>
            <a:ext cx="68528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Smart Crop Recommendation system</a:t>
            </a:r>
          </a:p>
          <a:p>
            <a:pPr algn="r"/>
            <a:r>
              <a:rPr lang="en-IN" sz="1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 system that recommends the most suitable crops based on soil and environment to optimize yield and promote sustainability</a:t>
            </a:r>
            <a:r>
              <a:rPr lang="en-IN" sz="1800" dirty="0"/>
              <a:t>.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DA38908-34A3-DFA0-C8C9-32E335F479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084"/>
          <a:stretch>
            <a:fillRect/>
          </a:stretch>
        </p:blipFill>
        <p:spPr>
          <a:xfrm>
            <a:off x="554187" y="1562099"/>
            <a:ext cx="10818663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CE0BEAD-370A-BCCD-9A48-06701FADA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27" y="1388261"/>
            <a:ext cx="3314074" cy="260482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38D4011-0782-AA5E-AB46-A2207745E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662" y="1188206"/>
            <a:ext cx="3485661" cy="267976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67E4322-72C6-76FF-F657-2EA7F04A2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88" y="4435401"/>
            <a:ext cx="2375877" cy="20686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FB8CF40-3B42-D2FE-433D-FB9ADBE3A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850" y="1081908"/>
            <a:ext cx="3895198" cy="28923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3485ACE-EB0C-1685-0085-711D16C3E2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3662" y="4239041"/>
            <a:ext cx="3140927" cy="245454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8A57067-96A2-E4FA-D4AF-5A65FBB717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6418" y="3993083"/>
            <a:ext cx="3209906" cy="270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A977D-E5DB-9C07-0F10-887DC4097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64078A-A9C0-BF03-32F0-C770BDE49E05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3BDADF2-2D77-44F0-1179-C67EA0464A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88" t="22243" r="37353" b="6285"/>
          <a:stretch>
            <a:fillRect/>
          </a:stretch>
        </p:blipFill>
        <p:spPr>
          <a:xfrm>
            <a:off x="257175" y="1434676"/>
            <a:ext cx="5029200" cy="2609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3EC1F6-4AB1-4BC5-CB8F-4BF2E66C06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43" t="22979" r="34141"/>
          <a:stretch>
            <a:fillRect/>
          </a:stretch>
        </p:blipFill>
        <p:spPr>
          <a:xfrm>
            <a:off x="5400675" y="988151"/>
            <a:ext cx="5946913" cy="290273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FEAF14-7F55-D7B4-FCD1-8D831DDA696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609" t="18531" r="23594" b="6910"/>
          <a:stretch>
            <a:fillRect/>
          </a:stretch>
        </p:blipFill>
        <p:spPr>
          <a:xfrm>
            <a:off x="257175" y="4118399"/>
            <a:ext cx="5143500" cy="2609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AD328-69AB-C370-A6B2-27C7EB4B689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825" t="18053" r="21582"/>
          <a:stretch>
            <a:fillRect/>
          </a:stretch>
        </p:blipFill>
        <p:spPr>
          <a:xfrm>
            <a:off x="6030981" y="4037223"/>
            <a:ext cx="4686300" cy="277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23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8F0F2-45EA-807A-7B09-9086FDF80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145F47-6E57-9F57-4FCC-A226C3416927}"/>
              </a:ext>
            </a:extLst>
          </p:cNvPr>
          <p:cNvSpPr txBox="1"/>
          <p:nvPr/>
        </p:nvSpPr>
        <p:spPr>
          <a:xfrm>
            <a:off x="149087" y="75641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6B1362-48EB-B9F3-587F-BA36C1234E1D}"/>
              </a:ext>
            </a:extLst>
          </p:cNvPr>
          <p:cNvGrpSpPr/>
          <p:nvPr/>
        </p:nvGrpSpPr>
        <p:grpSpPr>
          <a:xfrm>
            <a:off x="425116" y="1156526"/>
            <a:ext cx="11221388" cy="5601303"/>
            <a:chOff x="425116" y="1156526"/>
            <a:chExt cx="11221388" cy="560130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2E7B3A8-3B47-6994-C559-7561D7F83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922" t="16250" r="50078" b="5515"/>
            <a:stretch>
              <a:fillRect/>
            </a:stretch>
          </p:blipFill>
          <p:spPr>
            <a:xfrm>
              <a:off x="425116" y="1156526"/>
              <a:ext cx="4620126" cy="276706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45291D0-382B-D970-C752-232210971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3456" r="39570"/>
            <a:stretch>
              <a:fillRect/>
            </a:stretch>
          </p:blipFill>
          <p:spPr>
            <a:xfrm>
              <a:off x="5636649" y="1693533"/>
              <a:ext cx="6009855" cy="412086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4CA8148-7AAB-B04A-A9CC-695F9B730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255" t="10576" r="46390"/>
            <a:stretch>
              <a:fillRect/>
            </a:stretch>
          </p:blipFill>
          <p:spPr>
            <a:xfrm>
              <a:off x="545495" y="3990760"/>
              <a:ext cx="4427558" cy="27670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8239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FC1FA-CDC1-5092-0506-BC6287B7A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0509F8-150F-6268-50EF-ED31DB8A860C}"/>
              </a:ext>
            </a:extLst>
          </p:cNvPr>
          <p:cNvSpPr txBox="1"/>
          <p:nvPr/>
        </p:nvSpPr>
        <p:spPr>
          <a:xfrm>
            <a:off x="72887" y="759551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Conclusion:  </a:t>
            </a:r>
            <a:endParaRPr lang="en-IN" sz="24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5C78E0-322D-E389-DC01-2628F40B7A12}"/>
              </a:ext>
            </a:extLst>
          </p:cNvPr>
          <p:cNvSpPr txBox="1"/>
          <p:nvPr/>
        </p:nvSpPr>
        <p:spPr>
          <a:xfrm>
            <a:off x="728663" y="1381125"/>
            <a:ext cx="1073467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combines </a:t>
            </a:r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science, machine learning, and deployment skills</a:t>
            </a: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solve a real-world agricultural challenge. It not only improves </a:t>
            </a:r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crop yield and farmer income</a:t>
            </a: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but also promotes </a:t>
            </a:r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sustainable agriculture</a:t>
            </a: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aligning with global goals of </a:t>
            </a:r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food security and environmental conservation</a:t>
            </a:r>
            <a:r>
              <a:rPr lang="en-IN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N" sz="27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Enables data-driven decision-making for farmers, reducing trial-and-error crop selection.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a scalable solution that can be extended to different regions and crop types.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Encourages the use of modern technology in traditional farming practices.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Demonstrates the practical application of ML models from data preprocessing to deployment.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be further enhanced with real-time weather updates, IoT-based soil sensors, and mobile accessibility for wider reach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46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E83C8-28A2-2D6E-A0C8-EDCB6B6EF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D3B383-CA86-6B5C-1733-D6E4B0AB8B21}"/>
              </a:ext>
            </a:extLst>
          </p:cNvPr>
          <p:cNvSpPr txBox="1"/>
          <p:nvPr/>
        </p:nvSpPr>
        <p:spPr>
          <a:xfrm>
            <a:off x="2219325" y="2141404"/>
            <a:ext cx="7753350" cy="2575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213163"/>
                </a:solidFill>
              </a:rPr>
              <a:t>THANK YOU</a:t>
            </a:r>
          </a:p>
          <a:p>
            <a:pPr algn="ctr"/>
            <a:endParaRPr lang="en-US" sz="2000" b="1" dirty="0">
              <a:solidFill>
                <a:srgbClr val="213163"/>
              </a:solidFill>
            </a:endParaRPr>
          </a:p>
          <a:p>
            <a:pPr algn="ctr"/>
            <a:r>
              <a:rPr lang="en-US" sz="2000" b="1" dirty="0">
                <a:solidFill>
                  <a:srgbClr val="213163"/>
                </a:solidFill>
              </a:rPr>
              <a:t>Project submission by: Prathiksha Arutchezhian</a:t>
            </a:r>
          </a:p>
          <a:p>
            <a:pPr algn="ctr"/>
            <a:endParaRPr lang="en-US" sz="2000" b="1" dirty="0">
              <a:solidFill>
                <a:srgbClr val="213163"/>
              </a:solidFill>
            </a:endParaRPr>
          </a:p>
          <a:p>
            <a:pPr algn="ctr"/>
            <a:endParaRPr lang="en-US" sz="2000" b="1" dirty="0">
              <a:solidFill>
                <a:srgbClr val="213163"/>
              </a:solidFill>
            </a:endParaRPr>
          </a:p>
          <a:p>
            <a:r>
              <a:rPr lang="en-IN" b="1" dirty="0"/>
              <a:t>AICTE Student ID: STU6862db624b33f1751309154</a:t>
            </a:r>
          </a:p>
          <a:p>
            <a:r>
              <a:rPr lang="en-IN" b="1" dirty="0"/>
              <a:t>AICTE Internship ID: </a:t>
            </a:r>
            <a:r>
              <a:rPr lang="en-IN" dirty="0"/>
              <a:t>INTERNSHIP_17513641056863b20937d78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06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37548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Learning Objectives</a:t>
            </a:r>
            <a:endParaRPr lang="en-IN" sz="24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5CFB7-28EE-333E-4680-55A8E86CA9B3}"/>
              </a:ext>
            </a:extLst>
          </p:cNvPr>
          <p:cNvSpPr txBox="1"/>
          <p:nvPr/>
        </p:nvSpPr>
        <p:spPr>
          <a:xfrm>
            <a:off x="531447" y="2203938"/>
            <a:ext cx="6650892" cy="333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 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preprocessing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analysis of agricultural datasets.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Apply 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predict suitable crops from soil and climate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 EDA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visualize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key insights for decision-making.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 ML models to provide accessible, actionable recommendations.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T</a:t>
            </a:r>
            <a:r>
              <a:rPr lang="en-IN" sz="2400" b="1" dirty="0" err="1">
                <a:solidFill>
                  <a:srgbClr val="213163"/>
                </a:solidFill>
              </a:rPr>
              <a:t>ools</a:t>
            </a:r>
            <a:r>
              <a:rPr lang="en-IN" sz="24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CFC2D6-40BC-054C-D5F0-A1F9E08BB56D}"/>
              </a:ext>
            </a:extLst>
          </p:cNvPr>
          <p:cNvSpPr txBox="1"/>
          <p:nvPr/>
        </p:nvSpPr>
        <p:spPr>
          <a:xfrm>
            <a:off x="429845" y="2564004"/>
            <a:ext cx="103788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Programming Languages:</a:t>
            </a:r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Libraries:</a:t>
            </a:r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Pandas, NumPy, Scikit-learn, Matplotlib, Seaborn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Deployment:</a:t>
            </a:r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Notebook, </a:t>
            </a:r>
            <a:r>
              <a:rPr lang="en-IN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Streamlit</a:t>
            </a:r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/Flask (for web app deployment)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Sources:</a:t>
            </a:r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Soil data, weather datasets, crop yield records\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version control &amp; project 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Flask</a:t>
            </a:r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Google </a:t>
            </a:r>
            <a:r>
              <a:rPr lang="en-IN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Colab</a:t>
            </a:r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deployment for interactive prediction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41B1B-5B62-D348-2E6D-90B6A1B0F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09" y="1476321"/>
            <a:ext cx="10318139" cy="553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653687" y="1828134"/>
            <a:ext cx="1039726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Collection: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Gather soil, weather, and crop yield datasets.</a:t>
            </a:r>
          </a:p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Preprocessing: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Handle missing values, normalize features, encode categorical data.</a:t>
            </a:r>
          </a:p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 (EDA):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Identify key factors influencing crop yield.</a:t>
            </a:r>
          </a:p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Training: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 classification algorithms (e.g., Random Forest, Decision Tree) to predict suitable crops.</a:t>
            </a:r>
          </a:p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Evaluation: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Test accuracy using metrics like accuracy score and confusion matrix.</a:t>
            </a:r>
          </a:p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Deployment: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Create a simple web app for user input and crop recommendation.</a:t>
            </a:r>
          </a:p>
          <a:p>
            <a:endParaRPr lang="en-IN" sz="2400" b="1" dirty="0">
              <a:solidFill>
                <a:srgbClr val="21316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69CB6E-4CDE-337E-656E-65763DA888DA}"/>
              </a:ext>
            </a:extLst>
          </p:cNvPr>
          <p:cNvSpPr txBox="1"/>
          <p:nvPr/>
        </p:nvSpPr>
        <p:spPr>
          <a:xfrm>
            <a:off x="653687" y="1013381"/>
            <a:ext cx="610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Methodology </a:t>
            </a:r>
            <a:endParaRPr lang="en-IN" sz="24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2D5E1-70C1-7AAD-266A-2F4A27108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14702F-739F-4139-CD24-4F1D67F227D8}"/>
              </a:ext>
            </a:extLst>
          </p:cNvPr>
          <p:cNvSpPr txBox="1"/>
          <p:nvPr/>
        </p:nvSpPr>
        <p:spPr>
          <a:xfrm>
            <a:off x="683729" y="1178237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Problem Statement: 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9D273A-3FAF-2356-AE6B-46153949DFAE}"/>
              </a:ext>
            </a:extLst>
          </p:cNvPr>
          <p:cNvSpPr txBox="1"/>
          <p:nvPr/>
        </p:nvSpPr>
        <p:spPr>
          <a:xfrm>
            <a:off x="1055077" y="2521059"/>
            <a:ext cx="924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Farmers often struggle with selecting the right crop due to varying soil nutrients, pH levels, and unpredictable climate conditions. Lack of scientific decision-making leads to reduced yield, soil degradation, and unsustainable farming practices.</a:t>
            </a:r>
          </a:p>
        </p:txBody>
      </p:sp>
    </p:spTree>
    <p:extLst>
      <p:ext uri="{BB962C8B-B14F-4D97-AF65-F5344CB8AC3E}">
        <p14:creationId xmlns:p14="http://schemas.microsoft.com/office/powerpoint/2010/main" val="206949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404240" y="1171643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Solution: 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575913-F83A-AFC3-EA31-3F9BBA4E056F}"/>
              </a:ext>
            </a:extLst>
          </p:cNvPr>
          <p:cNvSpPr txBox="1"/>
          <p:nvPr/>
        </p:nvSpPr>
        <p:spPr>
          <a:xfrm>
            <a:off x="404240" y="2264158"/>
            <a:ext cx="113835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an </a:t>
            </a:r>
            <a:r>
              <a:rPr lang="en-IN" sz="2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AI-powered Crop Recommendation System</a:t>
            </a:r>
            <a:r>
              <a:rPr lang="en-IN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predicts the most suitable crop based on </a:t>
            </a:r>
            <a:r>
              <a:rPr lang="en-IN" sz="2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soil nutrients (N, P, K), temperature, humidity, pH, and rainfall</a:t>
            </a:r>
            <a:r>
              <a:rPr lang="en-IN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 farmers make data-driven crop decisions.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Supports </a:t>
            </a:r>
            <a:r>
              <a:rPr lang="en-IN" sz="2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sustainability</a:t>
            </a:r>
            <a:r>
              <a:rPr lang="en-IN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recommending crops aligned with environmental conditions.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be deployed as a </a:t>
            </a:r>
            <a:r>
              <a:rPr lang="en-IN" sz="2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tool or mobile app</a:t>
            </a:r>
            <a:r>
              <a:rPr lang="en-IN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real-world accessibility.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7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IN" sz="2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repository link</a:t>
            </a:r>
            <a:r>
              <a:rPr lang="en-IN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https://github.com/prathikshaarul/Shell-internship</a:t>
            </a:r>
            <a:endParaRPr lang="en-IN" sz="2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21ECF-530D-105E-BEEC-B8A46D23A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E9690A-4DF4-CDC6-3727-B7FD3F3184D2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96D8E-6130-5410-686E-7384D5431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620" y="1943602"/>
            <a:ext cx="8710863" cy="462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71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6727E-4770-D7DD-E6C0-B544796C2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E6F251-4216-72E0-6EEF-D31ABE093DDE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71DBEC-7B5D-CB70-16B0-0985AFC19A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0"/>
          <a:stretch>
            <a:fillRect/>
          </a:stretch>
        </p:blipFill>
        <p:spPr>
          <a:xfrm>
            <a:off x="1243263" y="1525769"/>
            <a:ext cx="9398273" cy="497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50316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122</TotalTime>
  <Words>503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Mathesh Arutchezhian</cp:lastModifiedBy>
  <cp:revision>7</cp:revision>
  <dcterms:created xsi:type="dcterms:W3CDTF">2024-12-31T09:40:01Z</dcterms:created>
  <dcterms:modified xsi:type="dcterms:W3CDTF">2025-09-15T14:42:55Z</dcterms:modified>
</cp:coreProperties>
</file>