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webextensions/webextension1.xml" ContentType="application/vnd.ms-office.webextension+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3" r:id="rId1"/>
  </p:sldMasterIdLst>
  <p:notesMasterIdLst>
    <p:notesMasterId r:id="rId11"/>
  </p:notesMasterIdLst>
  <p:sldIdLst>
    <p:sldId id="260" r:id="rId2"/>
    <p:sldId id="257" r:id="rId3"/>
    <p:sldId id="267" r:id="rId4"/>
    <p:sldId id="263" r:id="rId5"/>
    <p:sldId id="264" r:id="rId6"/>
    <p:sldId id="270" r:id="rId7"/>
    <p:sldId id="269" r:id="rId8"/>
    <p:sldId id="266" r:id="rId9"/>
    <p:sldId id="268"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5033" autoAdjust="0"/>
  </p:normalViewPr>
  <p:slideViewPr>
    <p:cSldViewPr snapToGrid="0">
      <p:cViewPr varScale="1">
        <p:scale>
          <a:sx n="78" d="100"/>
          <a:sy n="78" d="100"/>
        </p:scale>
        <p:origin x="87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_rels/data1.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sv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png"/><Relationship Id="rId5" Type="http://schemas.openxmlformats.org/officeDocument/2006/relationships/image" Target="../media/image7.jpg"/><Relationship Id="rId4" Type="http://schemas.openxmlformats.org/officeDocument/2006/relationships/image" Target="../media/image6.svg"/><Relationship Id="rId9" Type="http://schemas.openxmlformats.org/officeDocument/2006/relationships/image" Target="../media/image11.svg"/></Relationships>
</file>

<file path=ppt/diagrams/_rels/data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sv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png"/><Relationship Id="rId5" Type="http://schemas.openxmlformats.org/officeDocument/2006/relationships/image" Target="../media/image7.jpg"/><Relationship Id="rId4" Type="http://schemas.openxmlformats.org/officeDocument/2006/relationships/image" Target="../media/image6.svg"/><Relationship Id="rId9" Type="http://schemas.openxmlformats.org/officeDocument/2006/relationships/image" Target="../media/image11.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3F301A8-5DAF-4DB7-99E4-11597A1F57E1}"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449B859F-233B-4F70-8F7D-D5BAF6B35F63}">
      <dgm:prSet/>
      <dgm:spPr/>
      <dgm:t>
        <a:bodyPr/>
        <a:lstStyle/>
        <a:p>
          <a:pPr>
            <a:lnSpc>
              <a:spcPct val="100000"/>
            </a:lnSpc>
          </a:pPr>
          <a:r>
            <a:rPr lang="en-US" dirty="0"/>
            <a:t>An Analysis of Tennessee Report Card Scores </a:t>
          </a:r>
        </a:p>
      </dgm:t>
    </dgm:pt>
    <dgm:pt modelId="{201F563B-3F8C-442C-82A4-42C9CAAA2DC3}" type="parTrans" cxnId="{DA53CB64-BF7E-4840-9F1D-6B2A501658BD}">
      <dgm:prSet/>
      <dgm:spPr/>
      <dgm:t>
        <a:bodyPr/>
        <a:lstStyle/>
        <a:p>
          <a:endParaRPr lang="en-US"/>
        </a:p>
      </dgm:t>
    </dgm:pt>
    <dgm:pt modelId="{3753D7D5-A160-4932-9751-B56009B4D914}" type="sibTrans" cxnId="{DA53CB64-BF7E-4840-9F1D-6B2A501658BD}">
      <dgm:prSet/>
      <dgm:spPr/>
      <dgm:t>
        <a:bodyPr/>
        <a:lstStyle/>
        <a:p>
          <a:endParaRPr lang="en-US"/>
        </a:p>
      </dgm:t>
    </dgm:pt>
    <dgm:pt modelId="{24C16867-3FF2-4BE8-8153-0FB2584D2016}">
      <dgm:prSet/>
      <dgm:spPr/>
      <dgm:t>
        <a:bodyPr/>
        <a:lstStyle/>
        <a:p>
          <a:pPr>
            <a:lnSpc>
              <a:spcPct val="100000"/>
            </a:lnSpc>
          </a:pPr>
          <a:r>
            <a:rPr lang="en-US"/>
            <a:t>Nashville Sofware School </a:t>
          </a:r>
        </a:p>
      </dgm:t>
    </dgm:pt>
    <dgm:pt modelId="{CC822EDA-B21B-4930-BDFF-FD5CD02C56CD}" type="parTrans" cxnId="{D1094041-4542-41D9-BF32-2314BBC04A18}">
      <dgm:prSet/>
      <dgm:spPr/>
      <dgm:t>
        <a:bodyPr/>
        <a:lstStyle/>
        <a:p>
          <a:endParaRPr lang="en-US"/>
        </a:p>
      </dgm:t>
    </dgm:pt>
    <dgm:pt modelId="{C44781D0-4A8D-40E2-A2FD-04D3B462E369}" type="sibTrans" cxnId="{D1094041-4542-41D9-BF32-2314BBC04A18}">
      <dgm:prSet/>
      <dgm:spPr/>
      <dgm:t>
        <a:bodyPr/>
        <a:lstStyle/>
        <a:p>
          <a:endParaRPr lang="en-US"/>
        </a:p>
      </dgm:t>
    </dgm:pt>
    <dgm:pt modelId="{63C24E62-5A4C-43AF-84E1-69221B930B0E}">
      <dgm:prSet/>
      <dgm:spPr/>
      <dgm:t>
        <a:bodyPr/>
        <a:lstStyle/>
        <a:p>
          <a:pPr>
            <a:lnSpc>
              <a:spcPct val="100000"/>
            </a:lnSpc>
          </a:pPr>
          <a:r>
            <a:rPr lang="en-US"/>
            <a:t>By, Prathima Swetha</a:t>
          </a:r>
        </a:p>
      </dgm:t>
    </dgm:pt>
    <dgm:pt modelId="{A3C2788A-A784-497E-AE65-E8F89DAD600A}" type="parTrans" cxnId="{48958D5F-0FAF-47E5-9AFF-784BC10D2206}">
      <dgm:prSet/>
      <dgm:spPr/>
      <dgm:t>
        <a:bodyPr/>
        <a:lstStyle/>
        <a:p>
          <a:endParaRPr lang="en-US"/>
        </a:p>
      </dgm:t>
    </dgm:pt>
    <dgm:pt modelId="{6D90DCFD-8090-46C1-9A0A-4DE502D783DA}" type="sibTrans" cxnId="{48958D5F-0FAF-47E5-9AFF-784BC10D2206}">
      <dgm:prSet/>
      <dgm:spPr/>
      <dgm:t>
        <a:bodyPr/>
        <a:lstStyle/>
        <a:p>
          <a:endParaRPr lang="en-US"/>
        </a:p>
      </dgm:t>
    </dgm:pt>
    <dgm:pt modelId="{17F6C008-0329-4347-B7E5-06C45BC9B50E}">
      <dgm:prSet/>
      <dgm:spPr/>
      <dgm:t>
        <a:bodyPr/>
        <a:lstStyle/>
        <a:p>
          <a:pPr>
            <a:lnSpc>
              <a:spcPct val="100000"/>
            </a:lnSpc>
          </a:pPr>
          <a:r>
            <a:rPr lang="en-US"/>
            <a:t>Cohort-DDA13</a:t>
          </a:r>
        </a:p>
      </dgm:t>
    </dgm:pt>
    <dgm:pt modelId="{39B12DFA-F58F-48FD-BE32-F22DC17502D4}" type="parTrans" cxnId="{2325EB27-0CCD-48D9-963A-E27E7133AEA2}">
      <dgm:prSet/>
      <dgm:spPr/>
      <dgm:t>
        <a:bodyPr/>
        <a:lstStyle/>
        <a:p>
          <a:endParaRPr lang="en-US"/>
        </a:p>
      </dgm:t>
    </dgm:pt>
    <dgm:pt modelId="{5AB8AB8C-AE2D-4A42-9DC1-0850E95A506E}" type="sibTrans" cxnId="{2325EB27-0CCD-48D9-963A-E27E7133AEA2}">
      <dgm:prSet/>
      <dgm:spPr/>
      <dgm:t>
        <a:bodyPr/>
        <a:lstStyle/>
        <a:p>
          <a:endParaRPr lang="en-US"/>
        </a:p>
      </dgm:t>
    </dgm:pt>
    <dgm:pt modelId="{E9F0EB69-398E-4CF2-BD60-3588E4EA1CDD}">
      <dgm:prSet/>
      <dgm:spPr/>
      <dgm:t>
        <a:bodyPr/>
        <a:lstStyle/>
        <a:p>
          <a:pPr>
            <a:lnSpc>
              <a:spcPct val="100000"/>
            </a:lnSpc>
          </a:pPr>
          <a:r>
            <a:rPr lang="en-US"/>
            <a:t>August 16 2024 </a:t>
          </a:r>
        </a:p>
      </dgm:t>
    </dgm:pt>
    <dgm:pt modelId="{14D414B2-CA47-496F-B75D-352A5EC3EB40}" type="parTrans" cxnId="{B36869C9-5CD3-46EB-96B7-B8E78E67DCE4}">
      <dgm:prSet/>
      <dgm:spPr/>
      <dgm:t>
        <a:bodyPr/>
        <a:lstStyle/>
        <a:p>
          <a:endParaRPr lang="en-US"/>
        </a:p>
      </dgm:t>
    </dgm:pt>
    <dgm:pt modelId="{0C1E27E7-ED66-4272-AB5E-B20C47592C7D}" type="sibTrans" cxnId="{B36869C9-5CD3-46EB-96B7-B8E78E67DCE4}">
      <dgm:prSet/>
      <dgm:spPr/>
      <dgm:t>
        <a:bodyPr/>
        <a:lstStyle/>
        <a:p>
          <a:endParaRPr lang="en-US"/>
        </a:p>
      </dgm:t>
    </dgm:pt>
    <dgm:pt modelId="{B2A0FED0-5DA3-424F-A411-FF72335B031E}" type="pres">
      <dgm:prSet presAssocID="{33F301A8-5DAF-4DB7-99E4-11597A1F57E1}" presName="root" presStyleCnt="0">
        <dgm:presLayoutVars>
          <dgm:dir/>
          <dgm:resizeHandles val="exact"/>
        </dgm:presLayoutVars>
      </dgm:prSet>
      <dgm:spPr/>
    </dgm:pt>
    <dgm:pt modelId="{D539D505-465F-412E-BA69-E4E1CBE2E2EB}" type="pres">
      <dgm:prSet presAssocID="{449B859F-233B-4F70-8F7D-D5BAF6B35F63}" presName="compNode" presStyleCnt="0"/>
      <dgm:spPr/>
    </dgm:pt>
    <dgm:pt modelId="{00015539-5BE5-469A-AD61-DFE208C6BDBA}" type="pres">
      <dgm:prSet presAssocID="{449B859F-233B-4F70-8F7D-D5BAF6B35F63}" presName="bgRect" presStyleLbl="bgShp" presStyleIdx="0" presStyleCnt="5"/>
      <dgm:spPr/>
    </dgm:pt>
    <dgm:pt modelId="{14C886EF-1A29-4809-A559-FECEE9592BB1}" type="pres">
      <dgm:prSet presAssocID="{449B859F-233B-4F70-8F7D-D5BAF6B35F63}"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Bar chart"/>
        </a:ext>
      </dgm:extLst>
    </dgm:pt>
    <dgm:pt modelId="{755A706A-8241-451B-B184-E00B2643E84A}" type="pres">
      <dgm:prSet presAssocID="{449B859F-233B-4F70-8F7D-D5BAF6B35F63}" presName="spaceRect" presStyleCnt="0"/>
      <dgm:spPr/>
    </dgm:pt>
    <dgm:pt modelId="{3EBC3A62-7798-4F31-A6E6-07292279BFCE}" type="pres">
      <dgm:prSet presAssocID="{449B859F-233B-4F70-8F7D-D5BAF6B35F63}" presName="parTx" presStyleLbl="revTx" presStyleIdx="0" presStyleCnt="5">
        <dgm:presLayoutVars>
          <dgm:chMax val="0"/>
          <dgm:chPref val="0"/>
        </dgm:presLayoutVars>
      </dgm:prSet>
      <dgm:spPr/>
    </dgm:pt>
    <dgm:pt modelId="{2F589F3E-3F2E-43CF-B6F2-4C469BAB400C}" type="pres">
      <dgm:prSet presAssocID="{3753D7D5-A160-4932-9751-B56009B4D914}" presName="sibTrans" presStyleCnt="0"/>
      <dgm:spPr/>
    </dgm:pt>
    <dgm:pt modelId="{3D6FEC6B-AEB5-46B1-A22A-8AF6DD6630BE}" type="pres">
      <dgm:prSet presAssocID="{24C16867-3FF2-4BE8-8153-0FB2584D2016}" presName="compNode" presStyleCnt="0"/>
      <dgm:spPr/>
    </dgm:pt>
    <dgm:pt modelId="{2AE2A184-7F7D-43ED-9C0D-E07AD239F753}" type="pres">
      <dgm:prSet presAssocID="{24C16867-3FF2-4BE8-8153-0FB2584D2016}" presName="bgRect" presStyleLbl="bgShp" presStyleIdx="1" presStyleCnt="5"/>
      <dgm:spPr/>
    </dgm:pt>
    <dgm:pt modelId="{AF23D322-3492-4A23-936A-B9C801AF31A2}" type="pres">
      <dgm:prSet presAssocID="{24C16867-3FF2-4BE8-8153-0FB2584D2016}"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Marker"/>
        </a:ext>
      </dgm:extLst>
    </dgm:pt>
    <dgm:pt modelId="{125B3A6B-B4E7-44CA-A561-DD53DEA60F6D}" type="pres">
      <dgm:prSet presAssocID="{24C16867-3FF2-4BE8-8153-0FB2584D2016}" presName="spaceRect" presStyleCnt="0"/>
      <dgm:spPr/>
    </dgm:pt>
    <dgm:pt modelId="{39478FB4-802A-4714-BAF1-CD29813E9801}" type="pres">
      <dgm:prSet presAssocID="{24C16867-3FF2-4BE8-8153-0FB2584D2016}" presName="parTx" presStyleLbl="revTx" presStyleIdx="1" presStyleCnt="5">
        <dgm:presLayoutVars>
          <dgm:chMax val="0"/>
          <dgm:chPref val="0"/>
        </dgm:presLayoutVars>
      </dgm:prSet>
      <dgm:spPr/>
    </dgm:pt>
    <dgm:pt modelId="{730F0973-47C0-4FFC-B2B6-4AC8334A86F7}" type="pres">
      <dgm:prSet presAssocID="{C44781D0-4A8D-40E2-A2FD-04D3B462E369}" presName="sibTrans" presStyleCnt="0"/>
      <dgm:spPr/>
    </dgm:pt>
    <dgm:pt modelId="{606CCEAD-2E74-4F28-A96F-CB0A80F2C6EE}" type="pres">
      <dgm:prSet presAssocID="{63C24E62-5A4C-43AF-84E1-69221B930B0E}" presName="compNode" presStyleCnt="0"/>
      <dgm:spPr/>
    </dgm:pt>
    <dgm:pt modelId="{26700EBC-FE05-4B0A-B9E5-97AC6E3FBB63}" type="pres">
      <dgm:prSet presAssocID="{63C24E62-5A4C-43AF-84E1-69221B930B0E}" presName="bgRect" presStyleLbl="bgShp" presStyleIdx="2" presStyleCnt="5"/>
      <dgm:spPr/>
    </dgm:pt>
    <dgm:pt modelId="{44257764-402C-4A20-96B0-F50DABDCBC66}" type="pres">
      <dgm:prSet presAssocID="{63C24E62-5A4C-43AF-84E1-69221B930B0E}" presName="iconRect" presStyleLbl="node1" presStyleIdx="2" presStyleCnt="5"/>
      <dgm:spPr>
        <a:prstGeom prst="star5">
          <a:avLst/>
        </a:prstGeom>
        <a:blipFill>
          <a:blip xmlns:r="http://schemas.openxmlformats.org/officeDocument/2006/relationships" r:embed="rId5"/>
          <a:srcRect/>
          <a:stretch>
            <a:fillRect t="-17000" b="-17000"/>
          </a:stretch>
        </a:blipFill>
      </dgm:spPr>
    </dgm:pt>
    <dgm:pt modelId="{B149C5E7-0BCF-47CC-8B24-8BA60F852219}" type="pres">
      <dgm:prSet presAssocID="{63C24E62-5A4C-43AF-84E1-69221B930B0E}" presName="spaceRect" presStyleCnt="0"/>
      <dgm:spPr/>
    </dgm:pt>
    <dgm:pt modelId="{98F63DE4-837C-4F28-A651-241CC355B0E3}" type="pres">
      <dgm:prSet presAssocID="{63C24E62-5A4C-43AF-84E1-69221B930B0E}" presName="parTx" presStyleLbl="revTx" presStyleIdx="2" presStyleCnt="5">
        <dgm:presLayoutVars>
          <dgm:chMax val="0"/>
          <dgm:chPref val="0"/>
        </dgm:presLayoutVars>
      </dgm:prSet>
      <dgm:spPr/>
    </dgm:pt>
    <dgm:pt modelId="{3C4D90E9-FA4E-45D1-9379-605C09427654}" type="pres">
      <dgm:prSet presAssocID="{6D90DCFD-8090-46C1-9A0A-4DE502D783DA}" presName="sibTrans" presStyleCnt="0"/>
      <dgm:spPr/>
    </dgm:pt>
    <dgm:pt modelId="{B83C3F3D-795B-40C7-ADD3-62C493FBA831}" type="pres">
      <dgm:prSet presAssocID="{17F6C008-0329-4347-B7E5-06C45BC9B50E}" presName="compNode" presStyleCnt="0"/>
      <dgm:spPr/>
    </dgm:pt>
    <dgm:pt modelId="{E59351EA-8EFC-4256-8C07-521E6261E0B3}" type="pres">
      <dgm:prSet presAssocID="{17F6C008-0329-4347-B7E5-06C45BC9B50E}" presName="bgRect" presStyleLbl="bgShp" presStyleIdx="3" presStyleCnt="5"/>
      <dgm:spPr/>
    </dgm:pt>
    <dgm:pt modelId="{173A6A87-FD10-429D-9BB6-FD0F52C7307F}" type="pres">
      <dgm:prSet presAssocID="{17F6C008-0329-4347-B7E5-06C45BC9B50E}" presName="iconRect" presStyleLbl="node1" presStyleIdx="3" presStyleCnt="5"/>
      <dgm:spPr>
        <a:blipFill>
          <a:blip xmlns:r="http://schemas.openxmlformats.org/officeDocument/2006/relationships"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dgm:spPr>
      <dgm:extLst>
        <a:ext uri="{E40237B7-FDA0-4F09-8148-C483321AD2D9}">
          <dgm14:cNvPr xmlns:dgm14="http://schemas.microsoft.com/office/drawing/2010/diagram" id="0" name="" descr="Group of People"/>
        </a:ext>
      </dgm:extLst>
    </dgm:pt>
    <dgm:pt modelId="{4640C23F-EF9F-415A-87B3-6BF4894B06F8}" type="pres">
      <dgm:prSet presAssocID="{17F6C008-0329-4347-B7E5-06C45BC9B50E}" presName="spaceRect" presStyleCnt="0"/>
      <dgm:spPr/>
    </dgm:pt>
    <dgm:pt modelId="{B346ED5D-1957-4DB7-8268-7F721991AC70}" type="pres">
      <dgm:prSet presAssocID="{17F6C008-0329-4347-B7E5-06C45BC9B50E}" presName="parTx" presStyleLbl="revTx" presStyleIdx="3" presStyleCnt="5">
        <dgm:presLayoutVars>
          <dgm:chMax val="0"/>
          <dgm:chPref val="0"/>
        </dgm:presLayoutVars>
      </dgm:prSet>
      <dgm:spPr/>
    </dgm:pt>
    <dgm:pt modelId="{2D9E1AAD-2821-4D6C-AA88-40E18BD146E8}" type="pres">
      <dgm:prSet presAssocID="{5AB8AB8C-AE2D-4A42-9DC1-0850E95A506E}" presName="sibTrans" presStyleCnt="0"/>
      <dgm:spPr/>
    </dgm:pt>
    <dgm:pt modelId="{6B31CDBD-5D08-405D-B70D-2F72115FD141}" type="pres">
      <dgm:prSet presAssocID="{E9F0EB69-398E-4CF2-BD60-3588E4EA1CDD}" presName="compNode" presStyleCnt="0"/>
      <dgm:spPr/>
    </dgm:pt>
    <dgm:pt modelId="{BCDC7F71-0BBF-4234-81E8-6511C4A54D9F}" type="pres">
      <dgm:prSet presAssocID="{E9F0EB69-398E-4CF2-BD60-3588E4EA1CDD}" presName="bgRect" presStyleLbl="bgShp" presStyleIdx="4" presStyleCnt="5"/>
      <dgm:spPr/>
    </dgm:pt>
    <dgm:pt modelId="{AB2D3438-331B-4D7F-9B66-2939B7EE2EDA}" type="pres">
      <dgm:prSet presAssocID="{E9F0EB69-398E-4CF2-BD60-3588E4EA1CDD}" presName="iconRect" presStyleLbl="node1" presStyleIdx="4" presStyleCnt="5"/>
      <dgm:spPr>
        <a:blipFill>
          <a:blip xmlns:r="http://schemas.openxmlformats.org/officeDocument/2006/relationships"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a:blipFill>
      </dgm:spPr>
      <dgm:extLst>
        <a:ext uri="{E40237B7-FDA0-4F09-8148-C483321AD2D9}">
          <dgm14:cNvPr xmlns:dgm14="http://schemas.microsoft.com/office/drawing/2010/diagram" id="0" name="" descr="Daily Calendar"/>
        </a:ext>
      </dgm:extLst>
    </dgm:pt>
    <dgm:pt modelId="{4155254C-28A6-4C13-96CA-9440630E4C11}" type="pres">
      <dgm:prSet presAssocID="{E9F0EB69-398E-4CF2-BD60-3588E4EA1CDD}" presName="spaceRect" presStyleCnt="0"/>
      <dgm:spPr/>
    </dgm:pt>
    <dgm:pt modelId="{59490107-3EC1-440A-84E7-380A77618538}" type="pres">
      <dgm:prSet presAssocID="{E9F0EB69-398E-4CF2-BD60-3588E4EA1CDD}" presName="parTx" presStyleLbl="revTx" presStyleIdx="4" presStyleCnt="5">
        <dgm:presLayoutVars>
          <dgm:chMax val="0"/>
          <dgm:chPref val="0"/>
        </dgm:presLayoutVars>
      </dgm:prSet>
      <dgm:spPr/>
    </dgm:pt>
  </dgm:ptLst>
  <dgm:cxnLst>
    <dgm:cxn modelId="{C29C7A0D-1411-4469-9099-513A3F1D7DA5}" type="presOf" srcId="{449B859F-233B-4F70-8F7D-D5BAF6B35F63}" destId="{3EBC3A62-7798-4F31-A6E6-07292279BFCE}" srcOrd="0" destOrd="0" presId="urn:microsoft.com/office/officeart/2018/2/layout/IconVerticalSolidList"/>
    <dgm:cxn modelId="{2325EB27-0CCD-48D9-963A-E27E7133AEA2}" srcId="{33F301A8-5DAF-4DB7-99E4-11597A1F57E1}" destId="{17F6C008-0329-4347-B7E5-06C45BC9B50E}" srcOrd="3" destOrd="0" parTransId="{39B12DFA-F58F-48FD-BE32-F22DC17502D4}" sibTransId="{5AB8AB8C-AE2D-4A42-9DC1-0850E95A506E}"/>
    <dgm:cxn modelId="{2569F22A-E136-482C-86D4-2E5116E2A46A}" type="presOf" srcId="{E9F0EB69-398E-4CF2-BD60-3588E4EA1CDD}" destId="{59490107-3EC1-440A-84E7-380A77618538}" srcOrd="0" destOrd="0" presId="urn:microsoft.com/office/officeart/2018/2/layout/IconVerticalSolidList"/>
    <dgm:cxn modelId="{48958D5F-0FAF-47E5-9AFF-784BC10D2206}" srcId="{33F301A8-5DAF-4DB7-99E4-11597A1F57E1}" destId="{63C24E62-5A4C-43AF-84E1-69221B930B0E}" srcOrd="2" destOrd="0" parTransId="{A3C2788A-A784-497E-AE65-E8F89DAD600A}" sibTransId="{6D90DCFD-8090-46C1-9A0A-4DE502D783DA}"/>
    <dgm:cxn modelId="{D1094041-4542-41D9-BF32-2314BBC04A18}" srcId="{33F301A8-5DAF-4DB7-99E4-11597A1F57E1}" destId="{24C16867-3FF2-4BE8-8153-0FB2584D2016}" srcOrd="1" destOrd="0" parTransId="{CC822EDA-B21B-4930-BDFF-FD5CD02C56CD}" sibTransId="{C44781D0-4A8D-40E2-A2FD-04D3B462E369}"/>
    <dgm:cxn modelId="{DA53CB64-BF7E-4840-9F1D-6B2A501658BD}" srcId="{33F301A8-5DAF-4DB7-99E4-11597A1F57E1}" destId="{449B859F-233B-4F70-8F7D-D5BAF6B35F63}" srcOrd="0" destOrd="0" parTransId="{201F563B-3F8C-442C-82A4-42C9CAAA2DC3}" sibTransId="{3753D7D5-A160-4932-9751-B56009B4D914}"/>
    <dgm:cxn modelId="{175B1174-8B41-4B66-99E6-EEA088406B98}" type="presOf" srcId="{63C24E62-5A4C-43AF-84E1-69221B930B0E}" destId="{98F63DE4-837C-4F28-A651-241CC355B0E3}" srcOrd="0" destOrd="0" presId="urn:microsoft.com/office/officeart/2018/2/layout/IconVerticalSolidList"/>
    <dgm:cxn modelId="{1B8CC47D-C174-4E51-813D-9289BDBAABE1}" type="presOf" srcId="{17F6C008-0329-4347-B7E5-06C45BC9B50E}" destId="{B346ED5D-1957-4DB7-8268-7F721991AC70}" srcOrd="0" destOrd="0" presId="urn:microsoft.com/office/officeart/2018/2/layout/IconVerticalSolidList"/>
    <dgm:cxn modelId="{7895169C-B13D-4942-9C31-B6889EEFA3FD}" type="presOf" srcId="{33F301A8-5DAF-4DB7-99E4-11597A1F57E1}" destId="{B2A0FED0-5DA3-424F-A411-FF72335B031E}" srcOrd="0" destOrd="0" presId="urn:microsoft.com/office/officeart/2018/2/layout/IconVerticalSolidList"/>
    <dgm:cxn modelId="{B36869C9-5CD3-46EB-96B7-B8E78E67DCE4}" srcId="{33F301A8-5DAF-4DB7-99E4-11597A1F57E1}" destId="{E9F0EB69-398E-4CF2-BD60-3588E4EA1CDD}" srcOrd="4" destOrd="0" parTransId="{14D414B2-CA47-496F-B75D-352A5EC3EB40}" sibTransId="{0C1E27E7-ED66-4272-AB5E-B20C47592C7D}"/>
    <dgm:cxn modelId="{AB185ADC-E808-4A06-8AAE-E4E3E499699A}" type="presOf" srcId="{24C16867-3FF2-4BE8-8153-0FB2584D2016}" destId="{39478FB4-802A-4714-BAF1-CD29813E9801}" srcOrd="0" destOrd="0" presId="urn:microsoft.com/office/officeart/2018/2/layout/IconVerticalSolidList"/>
    <dgm:cxn modelId="{09D80B6A-EBC8-47D3-9FBC-6919337B3977}" type="presParOf" srcId="{B2A0FED0-5DA3-424F-A411-FF72335B031E}" destId="{D539D505-465F-412E-BA69-E4E1CBE2E2EB}" srcOrd="0" destOrd="0" presId="urn:microsoft.com/office/officeart/2018/2/layout/IconVerticalSolidList"/>
    <dgm:cxn modelId="{914BE20F-46B0-48B1-8561-DD62FB25295A}" type="presParOf" srcId="{D539D505-465F-412E-BA69-E4E1CBE2E2EB}" destId="{00015539-5BE5-469A-AD61-DFE208C6BDBA}" srcOrd="0" destOrd="0" presId="urn:microsoft.com/office/officeart/2018/2/layout/IconVerticalSolidList"/>
    <dgm:cxn modelId="{A11DA7EE-BD86-49F8-91E6-5E9098B17228}" type="presParOf" srcId="{D539D505-465F-412E-BA69-E4E1CBE2E2EB}" destId="{14C886EF-1A29-4809-A559-FECEE9592BB1}" srcOrd="1" destOrd="0" presId="urn:microsoft.com/office/officeart/2018/2/layout/IconVerticalSolidList"/>
    <dgm:cxn modelId="{06B36B25-6E96-4D77-98B4-B86AD9E2D105}" type="presParOf" srcId="{D539D505-465F-412E-BA69-E4E1CBE2E2EB}" destId="{755A706A-8241-451B-B184-E00B2643E84A}" srcOrd="2" destOrd="0" presId="urn:microsoft.com/office/officeart/2018/2/layout/IconVerticalSolidList"/>
    <dgm:cxn modelId="{827D8337-2361-4518-B335-1ECBC948B510}" type="presParOf" srcId="{D539D505-465F-412E-BA69-E4E1CBE2E2EB}" destId="{3EBC3A62-7798-4F31-A6E6-07292279BFCE}" srcOrd="3" destOrd="0" presId="urn:microsoft.com/office/officeart/2018/2/layout/IconVerticalSolidList"/>
    <dgm:cxn modelId="{05C6F7D5-4B3C-4425-B34F-390859E458EE}" type="presParOf" srcId="{B2A0FED0-5DA3-424F-A411-FF72335B031E}" destId="{2F589F3E-3F2E-43CF-B6F2-4C469BAB400C}" srcOrd="1" destOrd="0" presId="urn:microsoft.com/office/officeart/2018/2/layout/IconVerticalSolidList"/>
    <dgm:cxn modelId="{A530F388-7692-4EF8-BACB-00A6B61BF5BC}" type="presParOf" srcId="{B2A0FED0-5DA3-424F-A411-FF72335B031E}" destId="{3D6FEC6B-AEB5-46B1-A22A-8AF6DD6630BE}" srcOrd="2" destOrd="0" presId="urn:microsoft.com/office/officeart/2018/2/layout/IconVerticalSolidList"/>
    <dgm:cxn modelId="{F071B5CC-354E-4F50-BDB9-71924B08F786}" type="presParOf" srcId="{3D6FEC6B-AEB5-46B1-A22A-8AF6DD6630BE}" destId="{2AE2A184-7F7D-43ED-9C0D-E07AD239F753}" srcOrd="0" destOrd="0" presId="urn:microsoft.com/office/officeart/2018/2/layout/IconVerticalSolidList"/>
    <dgm:cxn modelId="{5C231B7D-2A1E-4256-A46B-A688EDD3AE11}" type="presParOf" srcId="{3D6FEC6B-AEB5-46B1-A22A-8AF6DD6630BE}" destId="{AF23D322-3492-4A23-936A-B9C801AF31A2}" srcOrd="1" destOrd="0" presId="urn:microsoft.com/office/officeart/2018/2/layout/IconVerticalSolidList"/>
    <dgm:cxn modelId="{B3E23F38-D7B2-49B0-9F3B-1E2F72EEC933}" type="presParOf" srcId="{3D6FEC6B-AEB5-46B1-A22A-8AF6DD6630BE}" destId="{125B3A6B-B4E7-44CA-A561-DD53DEA60F6D}" srcOrd="2" destOrd="0" presId="urn:microsoft.com/office/officeart/2018/2/layout/IconVerticalSolidList"/>
    <dgm:cxn modelId="{9580BA36-7F1B-43F4-893A-4FFBEE911C7B}" type="presParOf" srcId="{3D6FEC6B-AEB5-46B1-A22A-8AF6DD6630BE}" destId="{39478FB4-802A-4714-BAF1-CD29813E9801}" srcOrd="3" destOrd="0" presId="urn:microsoft.com/office/officeart/2018/2/layout/IconVerticalSolidList"/>
    <dgm:cxn modelId="{24DC8B4B-4656-4E68-B7BC-1B12C86D646F}" type="presParOf" srcId="{B2A0FED0-5DA3-424F-A411-FF72335B031E}" destId="{730F0973-47C0-4FFC-B2B6-4AC8334A86F7}" srcOrd="3" destOrd="0" presId="urn:microsoft.com/office/officeart/2018/2/layout/IconVerticalSolidList"/>
    <dgm:cxn modelId="{CDD6B7DB-2990-4A75-97B5-734A32795537}" type="presParOf" srcId="{B2A0FED0-5DA3-424F-A411-FF72335B031E}" destId="{606CCEAD-2E74-4F28-A96F-CB0A80F2C6EE}" srcOrd="4" destOrd="0" presId="urn:microsoft.com/office/officeart/2018/2/layout/IconVerticalSolidList"/>
    <dgm:cxn modelId="{CB958423-66E9-4237-A691-6CEBF3FBE766}" type="presParOf" srcId="{606CCEAD-2E74-4F28-A96F-CB0A80F2C6EE}" destId="{26700EBC-FE05-4B0A-B9E5-97AC6E3FBB63}" srcOrd="0" destOrd="0" presId="urn:microsoft.com/office/officeart/2018/2/layout/IconVerticalSolidList"/>
    <dgm:cxn modelId="{0D445470-FED3-41B6-A1B5-7C4A9D43D614}" type="presParOf" srcId="{606CCEAD-2E74-4F28-A96F-CB0A80F2C6EE}" destId="{44257764-402C-4A20-96B0-F50DABDCBC66}" srcOrd="1" destOrd="0" presId="urn:microsoft.com/office/officeart/2018/2/layout/IconVerticalSolidList"/>
    <dgm:cxn modelId="{335B52A5-A68C-41A3-B934-93F704A63EA3}" type="presParOf" srcId="{606CCEAD-2E74-4F28-A96F-CB0A80F2C6EE}" destId="{B149C5E7-0BCF-47CC-8B24-8BA60F852219}" srcOrd="2" destOrd="0" presId="urn:microsoft.com/office/officeart/2018/2/layout/IconVerticalSolidList"/>
    <dgm:cxn modelId="{2279D8BB-95D1-4D5D-9A75-D5F2109CAA69}" type="presParOf" srcId="{606CCEAD-2E74-4F28-A96F-CB0A80F2C6EE}" destId="{98F63DE4-837C-4F28-A651-241CC355B0E3}" srcOrd="3" destOrd="0" presId="urn:microsoft.com/office/officeart/2018/2/layout/IconVerticalSolidList"/>
    <dgm:cxn modelId="{B2C7896C-B1D7-46BA-8C09-16F31BB8DE8E}" type="presParOf" srcId="{B2A0FED0-5DA3-424F-A411-FF72335B031E}" destId="{3C4D90E9-FA4E-45D1-9379-605C09427654}" srcOrd="5" destOrd="0" presId="urn:microsoft.com/office/officeart/2018/2/layout/IconVerticalSolidList"/>
    <dgm:cxn modelId="{416F0143-E9FC-41F2-BED5-F5E668579DAF}" type="presParOf" srcId="{B2A0FED0-5DA3-424F-A411-FF72335B031E}" destId="{B83C3F3D-795B-40C7-ADD3-62C493FBA831}" srcOrd="6" destOrd="0" presId="urn:microsoft.com/office/officeart/2018/2/layout/IconVerticalSolidList"/>
    <dgm:cxn modelId="{110F77DE-307B-4AAE-812B-95EA9807BBE8}" type="presParOf" srcId="{B83C3F3D-795B-40C7-ADD3-62C493FBA831}" destId="{E59351EA-8EFC-4256-8C07-521E6261E0B3}" srcOrd="0" destOrd="0" presId="urn:microsoft.com/office/officeart/2018/2/layout/IconVerticalSolidList"/>
    <dgm:cxn modelId="{2B11EC9A-17E7-4D49-95E5-F310DE541342}" type="presParOf" srcId="{B83C3F3D-795B-40C7-ADD3-62C493FBA831}" destId="{173A6A87-FD10-429D-9BB6-FD0F52C7307F}" srcOrd="1" destOrd="0" presId="urn:microsoft.com/office/officeart/2018/2/layout/IconVerticalSolidList"/>
    <dgm:cxn modelId="{596E67A5-7C1B-4520-8415-9D2F082F9D08}" type="presParOf" srcId="{B83C3F3D-795B-40C7-ADD3-62C493FBA831}" destId="{4640C23F-EF9F-415A-87B3-6BF4894B06F8}" srcOrd="2" destOrd="0" presId="urn:microsoft.com/office/officeart/2018/2/layout/IconVerticalSolidList"/>
    <dgm:cxn modelId="{2243556A-A71E-46E1-A86C-B7820D0F7A60}" type="presParOf" srcId="{B83C3F3D-795B-40C7-ADD3-62C493FBA831}" destId="{B346ED5D-1957-4DB7-8268-7F721991AC70}" srcOrd="3" destOrd="0" presId="urn:microsoft.com/office/officeart/2018/2/layout/IconVerticalSolidList"/>
    <dgm:cxn modelId="{5229EFA5-315D-4271-81F3-F71C701BD0B2}" type="presParOf" srcId="{B2A0FED0-5DA3-424F-A411-FF72335B031E}" destId="{2D9E1AAD-2821-4D6C-AA88-40E18BD146E8}" srcOrd="7" destOrd="0" presId="urn:microsoft.com/office/officeart/2018/2/layout/IconVerticalSolidList"/>
    <dgm:cxn modelId="{C4D4CB9E-4CC8-45D2-BEF5-60EE41184AE3}" type="presParOf" srcId="{B2A0FED0-5DA3-424F-A411-FF72335B031E}" destId="{6B31CDBD-5D08-405D-B70D-2F72115FD141}" srcOrd="8" destOrd="0" presId="urn:microsoft.com/office/officeart/2018/2/layout/IconVerticalSolidList"/>
    <dgm:cxn modelId="{D25AF3E2-677C-4052-93FB-D06ABD4F8E84}" type="presParOf" srcId="{6B31CDBD-5D08-405D-B70D-2F72115FD141}" destId="{BCDC7F71-0BBF-4234-81E8-6511C4A54D9F}" srcOrd="0" destOrd="0" presId="urn:microsoft.com/office/officeart/2018/2/layout/IconVerticalSolidList"/>
    <dgm:cxn modelId="{CF33DF0F-015F-41BE-9E37-A51910D4E228}" type="presParOf" srcId="{6B31CDBD-5D08-405D-B70D-2F72115FD141}" destId="{AB2D3438-331B-4D7F-9B66-2939B7EE2EDA}" srcOrd="1" destOrd="0" presId="urn:microsoft.com/office/officeart/2018/2/layout/IconVerticalSolidList"/>
    <dgm:cxn modelId="{568ABD5F-064A-4797-92EC-68345E4CA592}" type="presParOf" srcId="{6B31CDBD-5D08-405D-B70D-2F72115FD141}" destId="{4155254C-28A6-4C13-96CA-9440630E4C11}" srcOrd="2" destOrd="0" presId="urn:microsoft.com/office/officeart/2018/2/layout/IconVerticalSolidList"/>
    <dgm:cxn modelId="{49377B76-43CB-4D9E-924B-3FD5E09D2063}" type="presParOf" srcId="{6B31CDBD-5D08-405D-B70D-2F72115FD141}" destId="{59490107-3EC1-440A-84E7-380A77618538}" srcOrd="3" destOrd="0" presId="urn:microsoft.com/office/officeart/2018/2/layout/IconVerticalSolidLis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021A6EE-957A-4641-9EBC-824FCD56F355}"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2F6B133B-5710-4F7E-9EE7-8A5F90161458}">
      <dgm:prSet/>
      <dgm:spPr/>
      <dgm:t>
        <a:bodyPr/>
        <a:lstStyle/>
        <a:p>
          <a:r>
            <a:rPr lang="en-US" dirty="0"/>
            <a:t>Approach : School districts In Tennessee, and how many Schools in each Schools district </a:t>
          </a:r>
        </a:p>
      </dgm:t>
    </dgm:pt>
    <dgm:pt modelId="{CA63F748-B827-408E-88BD-C4DBED819D85}" type="parTrans" cxnId="{5E581C61-26D8-4979-8A4E-32CA21574F51}">
      <dgm:prSet/>
      <dgm:spPr/>
      <dgm:t>
        <a:bodyPr/>
        <a:lstStyle/>
        <a:p>
          <a:endParaRPr lang="en-US"/>
        </a:p>
      </dgm:t>
    </dgm:pt>
    <dgm:pt modelId="{6162DD10-97DA-4370-AA33-8139C6052261}" type="sibTrans" cxnId="{5E581C61-26D8-4979-8A4E-32CA21574F51}">
      <dgm:prSet/>
      <dgm:spPr/>
      <dgm:t>
        <a:bodyPr/>
        <a:lstStyle/>
        <a:p>
          <a:endParaRPr lang="en-US"/>
        </a:p>
      </dgm:t>
    </dgm:pt>
    <dgm:pt modelId="{0E5162D7-FE99-46FC-81AC-19F5F17B5B3B}">
      <dgm:prSet/>
      <dgm:spPr/>
      <dgm:t>
        <a:bodyPr/>
        <a:lstStyle/>
        <a:p>
          <a:r>
            <a:rPr lang="en-US" dirty="0"/>
            <a:t>Key facts and figures from the Tennessee Reports 2018 To  2020.</a:t>
          </a:r>
        </a:p>
      </dgm:t>
    </dgm:pt>
    <dgm:pt modelId="{8E1267DC-5FDE-4006-A683-40D253931FDA}" type="parTrans" cxnId="{14C8FE3D-F9D9-49E7-A763-BE7550D70010}">
      <dgm:prSet/>
      <dgm:spPr/>
      <dgm:t>
        <a:bodyPr/>
        <a:lstStyle/>
        <a:p>
          <a:endParaRPr lang="en-US"/>
        </a:p>
      </dgm:t>
    </dgm:pt>
    <dgm:pt modelId="{63A01F19-F8E4-442D-AE6A-10EE953DD6AA}" type="sibTrans" cxnId="{14C8FE3D-F9D9-49E7-A763-BE7550D70010}">
      <dgm:prSet/>
      <dgm:spPr/>
      <dgm:t>
        <a:bodyPr/>
        <a:lstStyle/>
        <a:p>
          <a:endParaRPr lang="en-US"/>
        </a:p>
      </dgm:t>
    </dgm:pt>
    <dgm:pt modelId="{E0C26DD7-610A-4B45-8FED-201D67E831D3}">
      <dgm:prSet/>
      <dgm:spPr/>
      <dgm:t>
        <a:bodyPr/>
        <a:lstStyle/>
        <a:p>
          <a:r>
            <a:rPr lang="en-US"/>
            <a:t>Stretch Goals: Distribution of subject scores and ACT scores ,how they are corelated .</a:t>
          </a:r>
        </a:p>
      </dgm:t>
    </dgm:pt>
    <dgm:pt modelId="{A974F7F5-BD49-46B5-B656-9D04817CE951}" type="parTrans" cxnId="{315AF482-71F3-43A0-BA59-450CCD89AB74}">
      <dgm:prSet/>
      <dgm:spPr/>
      <dgm:t>
        <a:bodyPr/>
        <a:lstStyle/>
        <a:p>
          <a:endParaRPr lang="en-US"/>
        </a:p>
      </dgm:t>
    </dgm:pt>
    <dgm:pt modelId="{0335BE11-F792-434A-B756-0D639070EED4}" type="sibTrans" cxnId="{315AF482-71F3-43A0-BA59-450CCD89AB74}">
      <dgm:prSet/>
      <dgm:spPr/>
      <dgm:t>
        <a:bodyPr/>
        <a:lstStyle/>
        <a:p>
          <a:endParaRPr lang="en-US"/>
        </a:p>
      </dgm:t>
    </dgm:pt>
    <dgm:pt modelId="{47999805-E414-4228-B215-4FC1B45F05E8}" type="pres">
      <dgm:prSet presAssocID="{1021A6EE-957A-4641-9EBC-824FCD56F355}" presName="root" presStyleCnt="0">
        <dgm:presLayoutVars>
          <dgm:dir/>
          <dgm:resizeHandles val="exact"/>
        </dgm:presLayoutVars>
      </dgm:prSet>
      <dgm:spPr/>
    </dgm:pt>
    <dgm:pt modelId="{9292D665-92A3-4E2B-9BF8-622E09EBC88A}" type="pres">
      <dgm:prSet presAssocID="{2F6B133B-5710-4F7E-9EE7-8A5F90161458}" presName="compNode" presStyleCnt="0"/>
      <dgm:spPr/>
    </dgm:pt>
    <dgm:pt modelId="{22840393-E0C1-4AFD-93CD-289E9D81DD3F}" type="pres">
      <dgm:prSet presAssocID="{2F6B133B-5710-4F7E-9EE7-8A5F90161458}"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choolhouse"/>
        </a:ext>
      </dgm:extLst>
    </dgm:pt>
    <dgm:pt modelId="{2B6687E4-32AC-4334-8C9C-DBF515DCD926}" type="pres">
      <dgm:prSet presAssocID="{2F6B133B-5710-4F7E-9EE7-8A5F90161458}" presName="spaceRect" presStyleCnt="0"/>
      <dgm:spPr/>
    </dgm:pt>
    <dgm:pt modelId="{65915A92-ACDD-42E3-AB02-AFC74BB4F7C2}" type="pres">
      <dgm:prSet presAssocID="{2F6B133B-5710-4F7E-9EE7-8A5F90161458}" presName="textRect" presStyleLbl="revTx" presStyleIdx="0" presStyleCnt="3">
        <dgm:presLayoutVars>
          <dgm:chMax val="1"/>
          <dgm:chPref val="1"/>
        </dgm:presLayoutVars>
      </dgm:prSet>
      <dgm:spPr/>
    </dgm:pt>
    <dgm:pt modelId="{CC818D82-8740-45A7-99F2-C8638A40E377}" type="pres">
      <dgm:prSet presAssocID="{6162DD10-97DA-4370-AA33-8139C6052261}" presName="sibTrans" presStyleCnt="0"/>
      <dgm:spPr/>
    </dgm:pt>
    <dgm:pt modelId="{5D612179-659C-4F01-BAE6-F62C472420BB}" type="pres">
      <dgm:prSet presAssocID="{0E5162D7-FE99-46FC-81AC-19F5F17B5B3B}" presName="compNode" presStyleCnt="0"/>
      <dgm:spPr/>
    </dgm:pt>
    <dgm:pt modelId="{EAD61AF5-C244-49CB-80A9-6DC49260C007}" type="pres">
      <dgm:prSet presAssocID="{0E5162D7-FE99-46FC-81AC-19F5F17B5B3B}"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ar chart"/>
        </a:ext>
      </dgm:extLst>
    </dgm:pt>
    <dgm:pt modelId="{719A61BD-9A01-477E-8E25-5A9A593BB82D}" type="pres">
      <dgm:prSet presAssocID="{0E5162D7-FE99-46FC-81AC-19F5F17B5B3B}" presName="spaceRect" presStyleCnt="0"/>
      <dgm:spPr/>
    </dgm:pt>
    <dgm:pt modelId="{0C51BBCE-1C63-4DDD-B026-3CCD682CE6F4}" type="pres">
      <dgm:prSet presAssocID="{0E5162D7-FE99-46FC-81AC-19F5F17B5B3B}" presName="textRect" presStyleLbl="revTx" presStyleIdx="1" presStyleCnt="3">
        <dgm:presLayoutVars>
          <dgm:chMax val="1"/>
          <dgm:chPref val="1"/>
        </dgm:presLayoutVars>
      </dgm:prSet>
      <dgm:spPr/>
    </dgm:pt>
    <dgm:pt modelId="{CC4505EB-F4B0-413E-AE1F-E5D224393609}" type="pres">
      <dgm:prSet presAssocID="{63A01F19-F8E4-442D-AE6A-10EE953DD6AA}" presName="sibTrans" presStyleCnt="0"/>
      <dgm:spPr/>
    </dgm:pt>
    <dgm:pt modelId="{8BD6A1CD-70E0-4D53-B4C0-42896E09D0F1}" type="pres">
      <dgm:prSet presAssocID="{E0C26DD7-610A-4B45-8FED-201D67E831D3}" presName="compNode" presStyleCnt="0"/>
      <dgm:spPr/>
    </dgm:pt>
    <dgm:pt modelId="{B7103467-7B01-49D8-8195-226E5F04E70B}" type="pres">
      <dgm:prSet presAssocID="{E0C26DD7-610A-4B45-8FED-201D67E831D3}"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ullseye"/>
        </a:ext>
      </dgm:extLst>
    </dgm:pt>
    <dgm:pt modelId="{BC64F50C-4478-4B31-AF10-9A556DF8E253}" type="pres">
      <dgm:prSet presAssocID="{E0C26DD7-610A-4B45-8FED-201D67E831D3}" presName="spaceRect" presStyleCnt="0"/>
      <dgm:spPr/>
    </dgm:pt>
    <dgm:pt modelId="{792EB548-CBBB-4C78-A267-D48116B88DC6}" type="pres">
      <dgm:prSet presAssocID="{E0C26DD7-610A-4B45-8FED-201D67E831D3}" presName="textRect" presStyleLbl="revTx" presStyleIdx="2" presStyleCnt="3">
        <dgm:presLayoutVars>
          <dgm:chMax val="1"/>
          <dgm:chPref val="1"/>
        </dgm:presLayoutVars>
      </dgm:prSet>
      <dgm:spPr/>
    </dgm:pt>
  </dgm:ptLst>
  <dgm:cxnLst>
    <dgm:cxn modelId="{40EBFB28-6B97-427D-8D66-F4C9F6891763}" type="presOf" srcId="{0E5162D7-FE99-46FC-81AC-19F5F17B5B3B}" destId="{0C51BBCE-1C63-4DDD-B026-3CCD682CE6F4}" srcOrd="0" destOrd="0" presId="urn:microsoft.com/office/officeart/2018/2/layout/IconLabelList"/>
    <dgm:cxn modelId="{14C8FE3D-F9D9-49E7-A763-BE7550D70010}" srcId="{1021A6EE-957A-4641-9EBC-824FCD56F355}" destId="{0E5162D7-FE99-46FC-81AC-19F5F17B5B3B}" srcOrd="1" destOrd="0" parTransId="{8E1267DC-5FDE-4006-A683-40D253931FDA}" sibTransId="{63A01F19-F8E4-442D-AE6A-10EE953DD6AA}"/>
    <dgm:cxn modelId="{5E581C61-26D8-4979-8A4E-32CA21574F51}" srcId="{1021A6EE-957A-4641-9EBC-824FCD56F355}" destId="{2F6B133B-5710-4F7E-9EE7-8A5F90161458}" srcOrd="0" destOrd="0" parTransId="{CA63F748-B827-408E-88BD-C4DBED819D85}" sibTransId="{6162DD10-97DA-4370-AA33-8139C6052261}"/>
    <dgm:cxn modelId="{BC56B24C-FDD9-4FCA-A6EF-F830F475E953}" type="presOf" srcId="{1021A6EE-957A-4641-9EBC-824FCD56F355}" destId="{47999805-E414-4228-B215-4FC1B45F05E8}" srcOrd="0" destOrd="0" presId="urn:microsoft.com/office/officeart/2018/2/layout/IconLabelList"/>
    <dgm:cxn modelId="{315AF482-71F3-43A0-BA59-450CCD89AB74}" srcId="{1021A6EE-957A-4641-9EBC-824FCD56F355}" destId="{E0C26DD7-610A-4B45-8FED-201D67E831D3}" srcOrd="2" destOrd="0" parTransId="{A974F7F5-BD49-46B5-B656-9D04817CE951}" sibTransId="{0335BE11-F792-434A-B756-0D639070EED4}"/>
    <dgm:cxn modelId="{834EAB98-9F1D-4F0A-A6B1-22B46900BC31}" type="presOf" srcId="{E0C26DD7-610A-4B45-8FED-201D67E831D3}" destId="{792EB548-CBBB-4C78-A267-D48116B88DC6}" srcOrd="0" destOrd="0" presId="urn:microsoft.com/office/officeart/2018/2/layout/IconLabelList"/>
    <dgm:cxn modelId="{92D368A4-1457-4E06-8EAC-C30960C64479}" type="presOf" srcId="{2F6B133B-5710-4F7E-9EE7-8A5F90161458}" destId="{65915A92-ACDD-42E3-AB02-AFC74BB4F7C2}" srcOrd="0" destOrd="0" presId="urn:microsoft.com/office/officeart/2018/2/layout/IconLabelList"/>
    <dgm:cxn modelId="{1474949C-DFC8-4A36-A7A8-B2E848C48E5B}" type="presParOf" srcId="{47999805-E414-4228-B215-4FC1B45F05E8}" destId="{9292D665-92A3-4E2B-9BF8-622E09EBC88A}" srcOrd="0" destOrd="0" presId="urn:microsoft.com/office/officeart/2018/2/layout/IconLabelList"/>
    <dgm:cxn modelId="{3F07AA14-5457-4B5C-A65C-B6B362BB756F}" type="presParOf" srcId="{9292D665-92A3-4E2B-9BF8-622E09EBC88A}" destId="{22840393-E0C1-4AFD-93CD-289E9D81DD3F}" srcOrd="0" destOrd="0" presId="urn:microsoft.com/office/officeart/2018/2/layout/IconLabelList"/>
    <dgm:cxn modelId="{88D13831-04CE-4FA5-A8FC-C0E886B5AC9E}" type="presParOf" srcId="{9292D665-92A3-4E2B-9BF8-622E09EBC88A}" destId="{2B6687E4-32AC-4334-8C9C-DBF515DCD926}" srcOrd="1" destOrd="0" presId="urn:microsoft.com/office/officeart/2018/2/layout/IconLabelList"/>
    <dgm:cxn modelId="{6D8C7D09-141E-4F0C-BAFD-759A02314175}" type="presParOf" srcId="{9292D665-92A3-4E2B-9BF8-622E09EBC88A}" destId="{65915A92-ACDD-42E3-AB02-AFC74BB4F7C2}" srcOrd="2" destOrd="0" presId="urn:microsoft.com/office/officeart/2018/2/layout/IconLabelList"/>
    <dgm:cxn modelId="{AF6C7C73-6185-482A-A081-FCCB1F99D979}" type="presParOf" srcId="{47999805-E414-4228-B215-4FC1B45F05E8}" destId="{CC818D82-8740-45A7-99F2-C8638A40E377}" srcOrd="1" destOrd="0" presId="urn:microsoft.com/office/officeart/2018/2/layout/IconLabelList"/>
    <dgm:cxn modelId="{424D829B-F7BD-421B-87EB-CA7319851F4F}" type="presParOf" srcId="{47999805-E414-4228-B215-4FC1B45F05E8}" destId="{5D612179-659C-4F01-BAE6-F62C472420BB}" srcOrd="2" destOrd="0" presId="urn:microsoft.com/office/officeart/2018/2/layout/IconLabelList"/>
    <dgm:cxn modelId="{B4BA7C9B-3674-49C4-B383-1EE2EFE5005D}" type="presParOf" srcId="{5D612179-659C-4F01-BAE6-F62C472420BB}" destId="{EAD61AF5-C244-49CB-80A9-6DC49260C007}" srcOrd="0" destOrd="0" presId="urn:microsoft.com/office/officeart/2018/2/layout/IconLabelList"/>
    <dgm:cxn modelId="{E0F81200-EFC5-435C-B5CB-C319FEBD0581}" type="presParOf" srcId="{5D612179-659C-4F01-BAE6-F62C472420BB}" destId="{719A61BD-9A01-477E-8E25-5A9A593BB82D}" srcOrd="1" destOrd="0" presId="urn:microsoft.com/office/officeart/2018/2/layout/IconLabelList"/>
    <dgm:cxn modelId="{37E11598-93DB-4FFA-A11D-A04D021EDF64}" type="presParOf" srcId="{5D612179-659C-4F01-BAE6-F62C472420BB}" destId="{0C51BBCE-1C63-4DDD-B026-3CCD682CE6F4}" srcOrd="2" destOrd="0" presId="urn:microsoft.com/office/officeart/2018/2/layout/IconLabelList"/>
    <dgm:cxn modelId="{6C496B36-09FA-4991-90E9-7BD484B6422C}" type="presParOf" srcId="{47999805-E414-4228-B215-4FC1B45F05E8}" destId="{CC4505EB-F4B0-413E-AE1F-E5D224393609}" srcOrd="3" destOrd="0" presId="urn:microsoft.com/office/officeart/2018/2/layout/IconLabelList"/>
    <dgm:cxn modelId="{303C47DB-C12D-442B-B943-EC982A8627AE}" type="presParOf" srcId="{47999805-E414-4228-B215-4FC1B45F05E8}" destId="{8BD6A1CD-70E0-4D53-B4C0-42896E09D0F1}" srcOrd="4" destOrd="0" presId="urn:microsoft.com/office/officeart/2018/2/layout/IconLabelList"/>
    <dgm:cxn modelId="{DD68AC28-F85C-4C97-B6EE-5CD92620B310}" type="presParOf" srcId="{8BD6A1CD-70E0-4D53-B4C0-42896E09D0F1}" destId="{B7103467-7B01-49D8-8195-226E5F04E70B}" srcOrd="0" destOrd="0" presId="urn:microsoft.com/office/officeart/2018/2/layout/IconLabelList"/>
    <dgm:cxn modelId="{6FF4B4AE-D817-4E11-AB06-E3F43F8F869C}" type="presParOf" srcId="{8BD6A1CD-70E0-4D53-B4C0-42896E09D0F1}" destId="{BC64F50C-4478-4B31-AF10-9A556DF8E253}" srcOrd="1" destOrd="0" presId="urn:microsoft.com/office/officeart/2018/2/layout/IconLabelList"/>
    <dgm:cxn modelId="{876A72BF-36F9-4B02-81A5-986943B1184F}" type="presParOf" srcId="{8BD6A1CD-70E0-4D53-B4C0-42896E09D0F1}" destId="{792EB548-CBBB-4C78-A267-D48116B88DC6}"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0015539-5BE5-469A-AD61-DFE208C6BDBA}">
      <dsp:nvSpPr>
        <dsp:cNvPr id="0" name=""/>
        <dsp:cNvSpPr/>
      </dsp:nvSpPr>
      <dsp:spPr>
        <a:xfrm>
          <a:off x="0" y="2695"/>
          <a:ext cx="5989855" cy="57420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4C886EF-1A29-4809-A559-FECEE9592BB1}">
      <dsp:nvSpPr>
        <dsp:cNvPr id="0" name=""/>
        <dsp:cNvSpPr/>
      </dsp:nvSpPr>
      <dsp:spPr>
        <a:xfrm>
          <a:off x="173696" y="131891"/>
          <a:ext cx="315811" cy="31581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EBC3A62-7798-4F31-A6E6-07292279BFCE}">
      <dsp:nvSpPr>
        <dsp:cNvPr id="0" name=""/>
        <dsp:cNvSpPr/>
      </dsp:nvSpPr>
      <dsp:spPr>
        <a:xfrm>
          <a:off x="663205" y="2695"/>
          <a:ext cx="5326649" cy="5742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770" tIns="60770" rIns="60770" bIns="60770" numCol="1" spcCol="1270" anchor="ctr" anchorCtr="0">
          <a:noAutofit/>
        </a:bodyPr>
        <a:lstStyle/>
        <a:p>
          <a:pPr marL="0" lvl="0" indent="0" algn="l" defTabSz="844550">
            <a:lnSpc>
              <a:spcPct val="100000"/>
            </a:lnSpc>
            <a:spcBef>
              <a:spcPct val="0"/>
            </a:spcBef>
            <a:spcAft>
              <a:spcPct val="35000"/>
            </a:spcAft>
            <a:buNone/>
          </a:pPr>
          <a:r>
            <a:rPr lang="en-US" sz="1900" kern="1200" dirty="0"/>
            <a:t>An Analysis of Tennessee Report Card Scores </a:t>
          </a:r>
        </a:p>
      </dsp:txBody>
      <dsp:txXfrm>
        <a:off x="663205" y="2695"/>
        <a:ext cx="5326649" cy="574203"/>
      </dsp:txXfrm>
    </dsp:sp>
    <dsp:sp modelId="{2AE2A184-7F7D-43ED-9C0D-E07AD239F753}">
      <dsp:nvSpPr>
        <dsp:cNvPr id="0" name=""/>
        <dsp:cNvSpPr/>
      </dsp:nvSpPr>
      <dsp:spPr>
        <a:xfrm>
          <a:off x="0" y="720450"/>
          <a:ext cx="5989855" cy="57420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F23D322-3492-4A23-936A-B9C801AF31A2}">
      <dsp:nvSpPr>
        <dsp:cNvPr id="0" name=""/>
        <dsp:cNvSpPr/>
      </dsp:nvSpPr>
      <dsp:spPr>
        <a:xfrm>
          <a:off x="173696" y="849646"/>
          <a:ext cx="315811" cy="31581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9478FB4-802A-4714-BAF1-CD29813E9801}">
      <dsp:nvSpPr>
        <dsp:cNvPr id="0" name=""/>
        <dsp:cNvSpPr/>
      </dsp:nvSpPr>
      <dsp:spPr>
        <a:xfrm>
          <a:off x="663205" y="720450"/>
          <a:ext cx="5326649" cy="5742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770" tIns="60770" rIns="60770" bIns="60770" numCol="1" spcCol="1270" anchor="ctr" anchorCtr="0">
          <a:noAutofit/>
        </a:bodyPr>
        <a:lstStyle/>
        <a:p>
          <a:pPr marL="0" lvl="0" indent="0" algn="l" defTabSz="844550">
            <a:lnSpc>
              <a:spcPct val="100000"/>
            </a:lnSpc>
            <a:spcBef>
              <a:spcPct val="0"/>
            </a:spcBef>
            <a:spcAft>
              <a:spcPct val="35000"/>
            </a:spcAft>
            <a:buNone/>
          </a:pPr>
          <a:r>
            <a:rPr lang="en-US" sz="1900" kern="1200"/>
            <a:t>Nashville Sofware School </a:t>
          </a:r>
        </a:p>
      </dsp:txBody>
      <dsp:txXfrm>
        <a:off x="663205" y="720450"/>
        <a:ext cx="5326649" cy="574203"/>
      </dsp:txXfrm>
    </dsp:sp>
    <dsp:sp modelId="{26700EBC-FE05-4B0A-B9E5-97AC6E3FBB63}">
      <dsp:nvSpPr>
        <dsp:cNvPr id="0" name=""/>
        <dsp:cNvSpPr/>
      </dsp:nvSpPr>
      <dsp:spPr>
        <a:xfrm>
          <a:off x="0" y="1438204"/>
          <a:ext cx="5989855" cy="57420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4257764-402C-4A20-96B0-F50DABDCBC66}">
      <dsp:nvSpPr>
        <dsp:cNvPr id="0" name=""/>
        <dsp:cNvSpPr/>
      </dsp:nvSpPr>
      <dsp:spPr>
        <a:xfrm>
          <a:off x="173696" y="1567400"/>
          <a:ext cx="315811" cy="315811"/>
        </a:xfrm>
        <a:prstGeom prst="star5">
          <a:avLst/>
        </a:prstGeom>
        <a:blipFill>
          <a:blip xmlns:r="http://schemas.openxmlformats.org/officeDocument/2006/relationships" r:embed="rId5"/>
          <a:srcRect/>
          <a:stretch>
            <a:fillRect t="-17000" b="-17000"/>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8F63DE4-837C-4F28-A651-241CC355B0E3}">
      <dsp:nvSpPr>
        <dsp:cNvPr id="0" name=""/>
        <dsp:cNvSpPr/>
      </dsp:nvSpPr>
      <dsp:spPr>
        <a:xfrm>
          <a:off x="663205" y="1438204"/>
          <a:ext cx="5326649" cy="5742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770" tIns="60770" rIns="60770" bIns="60770" numCol="1" spcCol="1270" anchor="ctr" anchorCtr="0">
          <a:noAutofit/>
        </a:bodyPr>
        <a:lstStyle/>
        <a:p>
          <a:pPr marL="0" lvl="0" indent="0" algn="l" defTabSz="844550">
            <a:lnSpc>
              <a:spcPct val="100000"/>
            </a:lnSpc>
            <a:spcBef>
              <a:spcPct val="0"/>
            </a:spcBef>
            <a:spcAft>
              <a:spcPct val="35000"/>
            </a:spcAft>
            <a:buNone/>
          </a:pPr>
          <a:r>
            <a:rPr lang="en-US" sz="1900" kern="1200"/>
            <a:t>By, Prathima Swetha</a:t>
          </a:r>
        </a:p>
      </dsp:txBody>
      <dsp:txXfrm>
        <a:off x="663205" y="1438204"/>
        <a:ext cx="5326649" cy="574203"/>
      </dsp:txXfrm>
    </dsp:sp>
    <dsp:sp modelId="{E59351EA-8EFC-4256-8C07-521E6261E0B3}">
      <dsp:nvSpPr>
        <dsp:cNvPr id="0" name=""/>
        <dsp:cNvSpPr/>
      </dsp:nvSpPr>
      <dsp:spPr>
        <a:xfrm>
          <a:off x="0" y="2155959"/>
          <a:ext cx="5989855" cy="57420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73A6A87-FD10-429D-9BB6-FD0F52C7307F}">
      <dsp:nvSpPr>
        <dsp:cNvPr id="0" name=""/>
        <dsp:cNvSpPr/>
      </dsp:nvSpPr>
      <dsp:spPr>
        <a:xfrm>
          <a:off x="173696" y="2285154"/>
          <a:ext cx="315811" cy="315811"/>
        </a:xfrm>
        <a:prstGeom prst="rect">
          <a:avLst/>
        </a:prstGeom>
        <a:blipFill>
          <a:blip xmlns:r="http://schemas.openxmlformats.org/officeDocument/2006/relationships"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346ED5D-1957-4DB7-8268-7F721991AC70}">
      <dsp:nvSpPr>
        <dsp:cNvPr id="0" name=""/>
        <dsp:cNvSpPr/>
      </dsp:nvSpPr>
      <dsp:spPr>
        <a:xfrm>
          <a:off x="663205" y="2155959"/>
          <a:ext cx="5326649" cy="5742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770" tIns="60770" rIns="60770" bIns="60770" numCol="1" spcCol="1270" anchor="ctr" anchorCtr="0">
          <a:noAutofit/>
        </a:bodyPr>
        <a:lstStyle/>
        <a:p>
          <a:pPr marL="0" lvl="0" indent="0" algn="l" defTabSz="844550">
            <a:lnSpc>
              <a:spcPct val="100000"/>
            </a:lnSpc>
            <a:spcBef>
              <a:spcPct val="0"/>
            </a:spcBef>
            <a:spcAft>
              <a:spcPct val="35000"/>
            </a:spcAft>
            <a:buNone/>
          </a:pPr>
          <a:r>
            <a:rPr lang="en-US" sz="1900" kern="1200"/>
            <a:t>Cohort-DDA13</a:t>
          </a:r>
        </a:p>
      </dsp:txBody>
      <dsp:txXfrm>
        <a:off x="663205" y="2155959"/>
        <a:ext cx="5326649" cy="574203"/>
      </dsp:txXfrm>
    </dsp:sp>
    <dsp:sp modelId="{BCDC7F71-0BBF-4234-81E8-6511C4A54D9F}">
      <dsp:nvSpPr>
        <dsp:cNvPr id="0" name=""/>
        <dsp:cNvSpPr/>
      </dsp:nvSpPr>
      <dsp:spPr>
        <a:xfrm>
          <a:off x="0" y="2873713"/>
          <a:ext cx="5989855" cy="57420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B2D3438-331B-4D7F-9B66-2939B7EE2EDA}">
      <dsp:nvSpPr>
        <dsp:cNvPr id="0" name=""/>
        <dsp:cNvSpPr/>
      </dsp:nvSpPr>
      <dsp:spPr>
        <a:xfrm>
          <a:off x="173696" y="3002909"/>
          <a:ext cx="315811" cy="315811"/>
        </a:xfrm>
        <a:prstGeom prst="rect">
          <a:avLst/>
        </a:prstGeom>
        <a:blipFill>
          <a:blip xmlns:r="http://schemas.openxmlformats.org/officeDocument/2006/relationships"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9490107-3EC1-440A-84E7-380A77618538}">
      <dsp:nvSpPr>
        <dsp:cNvPr id="0" name=""/>
        <dsp:cNvSpPr/>
      </dsp:nvSpPr>
      <dsp:spPr>
        <a:xfrm>
          <a:off x="663205" y="2873713"/>
          <a:ext cx="5326649" cy="5742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770" tIns="60770" rIns="60770" bIns="60770" numCol="1" spcCol="1270" anchor="ctr" anchorCtr="0">
          <a:noAutofit/>
        </a:bodyPr>
        <a:lstStyle/>
        <a:p>
          <a:pPr marL="0" lvl="0" indent="0" algn="l" defTabSz="844550">
            <a:lnSpc>
              <a:spcPct val="100000"/>
            </a:lnSpc>
            <a:spcBef>
              <a:spcPct val="0"/>
            </a:spcBef>
            <a:spcAft>
              <a:spcPct val="35000"/>
            </a:spcAft>
            <a:buNone/>
          </a:pPr>
          <a:r>
            <a:rPr lang="en-US" sz="1900" kern="1200"/>
            <a:t>August 16 2024 </a:t>
          </a:r>
        </a:p>
      </dsp:txBody>
      <dsp:txXfrm>
        <a:off x="663205" y="2873713"/>
        <a:ext cx="5326649" cy="57420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840393-E0C1-4AFD-93CD-289E9D81DD3F}">
      <dsp:nvSpPr>
        <dsp:cNvPr id="0" name=""/>
        <dsp:cNvSpPr/>
      </dsp:nvSpPr>
      <dsp:spPr>
        <a:xfrm>
          <a:off x="916421" y="777241"/>
          <a:ext cx="1248996" cy="124899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5915A92-ACDD-42E3-AB02-AFC74BB4F7C2}">
      <dsp:nvSpPr>
        <dsp:cNvPr id="0" name=""/>
        <dsp:cNvSpPr/>
      </dsp:nvSpPr>
      <dsp:spPr>
        <a:xfrm>
          <a:off x="153146" y="2373717"/>
          <a:ext cx="2775546"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90000"/>
            </a:lnSpc>
            <a:spcBef>
              <a:spcPct val="0"/>
            </a:spcBef>
            <a:spcAft>
              <a:spcPct val="35000"/>
            </a:spcAft>
            <a:buNone/>
          </a:pPr>
          <a:r>
            <a:rPr lang="en-US" sz="1500" kern="1200" dirty="0"/>
            <a:t>Approach : School districts In Tennessee, and how many Schools in each Schools district </a:t>
          </a:r>
        </a:p>
      </dsp:txBody>
      <dsp:txXfrm>
        <a:off x="153146" y="2373717"/>
        <a:ext cx="2775546" cy="720000"/>
      </dsp:txXfrm>
    </dsp:sp>
    <dsp:sp modelId="{EAD61AF5-C244-49CB-80A9-6DC49260C007}">
      <dsp:nvSpPr>
        <dsp:cNvPr id="0" name=""/>
        <dsp:cNvSpPr/>
      </dsp:nvSpPr>
      <dsp:spPr>
        <a:xfrm>
          <a:off x="4177689" y="777241"/>
          <a:ext cx="1248996" cy="124899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C51BBCE-1C63-4DDD-B026-3CCD682CE6F4}">
      <dsp:nvSpPr>
        <dsp:cNvPr id="0" name=""/>
        <dsp:cNvSpPr/>
      </dsp:nvSpPr>
      <dsp:spPr>
        <a:xfrm>
          <a:off x="3414414" y="2373717"/>
          <a:ext cx="2775546"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90000"/>
            </a:lnSpc>
            <a:spcBef>
              <a:spcPct val="0"/>
            </a:spcBef>
            <a:spcAft>
              <a:spcPct val="35000"/>
            </a:spcAft>
            <a:buNone/>
          </a:pPr>
          <a:r>
            <a:rPr lang="en-US" sz="1500" kern="1200" dirty="0"/>
            <a:t>Key facts and figures from the Tennessee Reports 2018 To  2020.</a:t>
          </a:r>
        </a:p>
      </dsp:txBody>
      <dsp:txXfrm>
        <a:off x="3414414" y="2373717"/>
        <a:ext cx="2775546" cy="720000"/>
      </dsp:txXfrm>
    </dsp:sp>
    <dsp:sp modelId="{B7103467-7B01-49D8-8195-226E5F04E70B}">
      <dsp:nvSpPr>
        <dsp:cNvPr id="0" name=""/>
        <dsp:cNvSpPr/>
      </dsp:nvSpPr>
      <dsp:spPr>
        <a:xfrm>
          <a:off x="7438957" y="777241"/>
          <a:ext cx="1248996" cy="124899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92EB548-CBBB-4C78-A267-D48116B88DC6}">
      <dsp:nvSpPr>
        <dsp:cNvPr id="0" name=""/>
        <dsp:cNvSpPr/>
      </dsp:nvSpPr>
      <dsp:spPr>
        <a:xfrm>
          <a:off x="6675681" y="2373717"/>
          <a:ext cx="2775546"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90000"/>
            </a:lnSpc>
            <a:spcBef>
              <a:spcPct val="0"/>
            </a:spcBef>
            <a:spcAft>
              <a:spcPct val="35000"/>
            </a:spcAft>
            <a:buNone/>
          </a:pPr>
          <a:r>
            <a:rPr lang="en-US" sz="1500" kern="1200"/>
            <a:t>Stretch Goals: Distribution of subject scores and ACT scores ,how they are corelated .</a:t>
          </a:r>
        </a:p>
      </dsp:txBody>
      <dsp:txXfrm>
        <a:off x="6675681" y="2373717"/>
        <a:ext cx="2775546" cy="72000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127E9F7-4905-4EEC-A379-FC6A05D78A8F}" type="datetimeFigureOut">
              <a:rPr lang="en-US" smtClean="0"/>
              <a:t>8/11/2024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3C6EB41-FA70-4B84-8802-918F899F79F3}" type="slidenum">
              <a:rPr lang="en-US" smtClean="0"/>
              <a:t>‹#›</a:t>
            </a:fld>
            <a:endParaRPr lang="en-US"/>
          </a:p>
        </p:txBody>
      </p:sp>
    </p:spTree>
    <p:extLst>
      <p:ext uri="{BB962C8B-B14F-4D97-AF65-F5344CB8AC3E}">
        <p14:creationId xmlns:p14="http://schemas.microsoft.com/office/powerpoint/2010/main" val="22591435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3C6EB41-FA70-4B84-8802-918F899F79F3}" type="slidenum">
              <a:rPr lang="en-US" smtClean="0"/>
              <a:t>1</a:t>
            </a:fld>
            <a:endParaRPr lang="en-US"/>
          </a:p>
        </p:txBody>
      </p:sp>
    </p:spTree>
    <p:extLst>
      <p:ext uri="{BB962C8B-B14F-4D97-AF65-F5344CB8AC3E}">
        <p14:creationId xmlns:p14="http://schemas.microsoft.com/office/powerpoint/2010/main" val="4821984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The Tennessee Report Card Scores are a comprehensive set of metrics that reflect the academic performance and overall quality of education provided by schools in Tennessee. They include various types of scores such as academic achievement, student growth, college and career readiness, and school quality. These scores are crucial for evaluating educational effectiveness, guiding improvements, and informing stakeholders about the state of education in Tennessee.</a:t>
            </a:r>
          </a:p>
        </p:txBody>
      </p:sp>
      <p:sp>
        <p:nvSpPr>
          <p:cNvPr id="4" name="Slide Number Placeholder 3"/>
          <p:cNvSpPr>
            <a:spLocks noGrp="1"/>
          </p:cNvSpPr>
          <p:nvPr>
            <p:ph type="sldNum" sz="quarter" idx="5"/>
          </p:nvPr>
        </p:nvSpPr>
        <p:spPr/>
        <p:txBody>
          <a:bodyPr/>
          <a:lstStyle/>
          <a:p>
            <a:fld id="{43C6EB41-FA70-4B84-8802-918F899F79F3}" type="slidenum">
              <a:rPr lang="en-US" smtClean="0"/>
              <a:t>2</a:t>
            </a:fld>
            <a:endParaRPr lang="en-US"/>
          </a:p>
        </p:txBody>
      </p:sp>
    </p:spTree>
    <p:extLst>
      <p:ext uri="{BB962C8B-B14F-4D97-AF65-F5344CB8AC3E}">
        <p14:creationId xmlns:p14="http://schemas.microsoft.com/office/powerpoint/2010/main" val="12774426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3C6EB41-FA70-4B84-8802-918F899F79F3}" type="slidenum">
              <a:rPr lang="en-US" smtClean="0"/>
              <a:t>5</a:t>
            </a:fld>
            <a:endParaRPr lang="en-US"/>
          </a:p>
        </p:txBody>
      </p:sp>
    </p:spTree>
    <p:extLst>
      <p:ext uri="{BB962C8B-B14F-4D97-AF65-F5344CB8AC3E}">
        <p14:creationId xmlns:p14="http://schemas.microsoft.com/office/powerpoint/2010/main" val="24421550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EBA151-2AFC-3A79-A4BC-A4073F474F3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42FDBAD-7944-4879-3055-AD371D32EF5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B01506F-CD3B-2446-C1BB-5D5B7D4FD58F}"/>
              </a:ext>
            </a:extLst>
          </p:cNvPr>
          <p:cNvSpPr>
            <a:spLocks noGrp="1"/>
          </p:cNvSpPr>
          <p:nvPr>
            <p:ph type="dt" sz="half" idx="10"/>
          </p:nvPr>
        </p:nvSpPr>
        <p:spPr/>
        <p:txBody>
          <a:bodyPr/>
          <a:lstStyle/>
          <a:p>
            <a:fld id="{C1691109-F4F8-4597-962C-A4F4B7960636}" type="datetimeFigureOut">
              <a:rPr lang="en-US" smtClean="0"/>
              <a:t>8/11/2024</a:t>
            </a:fld>
            <a:endParaRPr lang="en-US"/>
          </a:p>
        </p:txBody>
      </p:sp>
      <p:sp>
        <p:nvSpPr>
          <p:cNvPr id="5" name="Footer Placeholder 4">
            <a:extLst>
              <a:ext uri="{FF2B5EF4-FFF2-40B4-BE49-F238E27FC236}">
                <a16:creationId xmlns:a16="http://schemas.microsoft.com/office/drawing/2014/main" id="{4ABCD2EA-349B-8ECE-C95E-AF7EF0E15F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3891656-C3F9-FEA6-5171-B83226C2659D}"/>
              </a:ext>
            </a:extLst>
          </p:cNvPr>
          <p:cNvSpPr>
            <a:spLocks noGrp="1"/>
          </p:cNvSpPr>
          <p:nvPr>
            <p:ph type="sldNum" sz="quarter" idx="12"/>
          </p:nvPr>
        </p:nvSpPr>
        <p:spPr/>
        <p:txBody>
          <a:bodyPr/>
          <a:lstStyle/>
          <a:p>
            <a:fld id="{7C7FAD9F-AEE9-406E-B720-57D2B9DB2816}" type="slidenum">
              <a:rPr lang="en-US" smtClean="0"/>
              <a:t>‹#›</a:t>
            </a:fld>
            <a:endParaRPr lang="en-US"/>
          </a:p>
        </p:txBody>
      </p:sp>
    </p:spTree>
    <p:extLst>
      <p:ext uri="{BB962C8B-B14F-4D97-AF65-F5344CB8AC3E}">
        <p14:creationId xmlns:p14="http://schemas.microsoft.com/office/powerpoint/2010/main" val="18727621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8CE3A-E3D4-43BB-CDDB-D8143559CE1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D2D3EA2-5F5F-C546-D60C-5FBAB75B9FE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2714AD5-DD70-45E8-692A-58F92E34549E}"/>
              </a:ext>
            </a:extLst>
          </p:cNvPr>
          <p:cNvSpPr>
            <a:spLocks noGrp="1"/>
          </p:cNvSpPr>
          <p:nvPr>
            <p:ph type="dt" sz="half" idx="10"/>
          </p:nvPr>
        </p:nvSpPr>
        <p:spPr/>
        <p:txBody>
          <a:bodyPr/>
          <a:lstStyle/>
          <a:p>
            <a:fld id="{C1691109-F4F8-4597-962C-A4F4B7960636}" type="datetimeFigureOut">
              <a:rPr lang="en-US" smtClean="0"/>
              <a:t>8/11/2024</a:t>
            </a:fld>
            <a:endParaRPr lang="en-US"/>
          </a:p>
        </p:txBody>
      </p:sp>
      <p:sp>
        <p:nvSpPr>
          <p:cNvPr id="5" name="Footer Placeholder 4">
            <a:extLst>
              <a:ext uri="{FF2B5EF4-FFF2-40B4-BE49-F238E27FC236}">
                <a16:creationId xmlns:a16="http://schemas.microsoft.com/office/drawing/2014/main" id="{CA14B291-17BB-F686-D12B-1FA6F354B4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D646710-291D-1E45-63DE-87DE063C4BE9}"/>
              </a:ext>
            </a:extLst>
          </p:cNvPr>
          <p:cNvSpPr>
            <a:spLocks noGrp="1"/>
          </p:cNvSpPr>
          <p:nvPr>
            <p:ph type="sldNum" sz="quarter" idx="12"/>
          </p:nvPr>
        </p:nvSpPr>
        <p:spPr/>
        <p:txBody>
          <a:bodyPr/>
          <a:lstStyle/>
          <a:p>
            <a:fld id="{7C7FAD9F-AEE9-406E-B720-57D2B9DB2816}" type="slidenum">
              <a:rPr lang="en-US" smtClean="0"/>
              <a:t>‹#›</a:t>
            </a:fld>
            <a:endParaRPr lang="en-US"/>
          </a:p>
        </p:txBody>
      </p:sp>
    </p:spTree>
    <p:extLst>
      <p:ext uri="{BB962C8B-B14F-4D97-AF65-F5344CB8AC3E}">
        <p14:creationId xmlns:p14="http://schemas.microsoft.com/office/powerpoint/2010/main" val="5551489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84AA1EC-2AED-5BFD-8185-5E19278A948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E88614E-FC3F-7D1F-AF34-76889AB5CC6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2B13B7E-3135-FAEB-E749-A34A7A2C9AFC}"/>
              </a:ext>
            </a:extLst>
          </p:cNvPr>
          <p:cNvSpPr>
            <a:spLocks noGrp="1"/>
          </p:cNvSpPr>
          <p:nvPr>
            <p:ph type="dt" sz="half" idx="10"/>
          </p:nvPr>
        </p:nvSpPr>
        <p:spPr/>
        <p:txBody>
          <a:bodyPr/>
          <a:lstStyle/>
          <a:p>
            <a:fld id="{C1691109-F4F8-4597-962C-A4F4B7960636}" type="datetimeFigureOut">
              <a:rPr lang="en-US" smtClean="0"/>
              <a:t>8/11/2024</a:t>
            </a:fld>
            <a:endParaRPr lang="en-US"/>
          </a:p>
        </p:txBody>
      </p:sp>
      <p:sp>
        <p:nvSpPr>
          <p:cNvPr id="5" name="Footer Placeholder 4">
            <a:extLst>
              <a:ext uri="{FF2B5EF4-FFF2-40B4-BE49-F238E27FC236}">
                <a16:creationId xmlns:a16="http://schemas.microsoft.com/office/drawing/2014/main" id="{4541C395-A2FD-E638-1ABA-A3409B6178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70DCED8-F668-78CF-046E-AFA1BB558768}"/>
              </a:ext>
            </a:extLst>
          </p:cNvPr>
          <p:cNvSpPr>
            <a:spLocks noGrp="1"/>
          </p:cNvSpPr>
          <p:nvPr>
            <p:ph type="sldNum" sz="quarter" idx="12"/>
          </p:nvPr>
        </p:nvSpPr>
        <p:spPr/>
        <p:txBody>
          <a:bodyPr/>
          <a:lstStyle/>
          <a:p>
            <a:fld id="{7C7FAD9F-AEE9-406E-B720-57D2B9DB2816}" type="slidenum">
              <a:rPr lang="en-US" smtClean="0"/>
              <a:t>‹#›</a:t>
            </a:fld>
            <a:endParaRPr lang="en-US"/>
          </a:p>
        </p:txBody>
      </p:sp>
    </p:spTree>
    <p:extLst>
      <p:ext uri="{BB962C8B-B14F-4D97-AF65-F5344CB8AC3E}">
        <p14:creationId xmlns:p14="http://schemas.microsoft.com/office/powerpoint/2010/main" val="37291970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6678F-B6F1-30AA-F700-DC392E42A17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B87C5E7-0987-A8DD-8534-2DC431F1E05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D795A21-65A7-EC5D-1AC7-DE5BB86170EF}"/>
              </a:ext>
            </a:extLst>
          </p:cNvPr>
          <p:cNvSpPr>
            <a:spLocks noGrp="1"/>
          </p:cNvSpPr>
          <p:nvPr>
            <p:ph type="dt" sz="half" idx="10"/>
          </p:nvPr>
        </p:nvSpPr>
        <p:spPr/>
        <p:txBody>
          <a:bodyPr/>
          <a:lstStyle/>
          <a:p>
            <a:fld id="{C1691109-F4F8-4597-962C-A4F4B7960636}" type="datetimeFigureOut">
              <a:rPr lang="en-US" smtClean="0"/>
              <a:t>8/11/2024</a:t>
            </a:fld>
            <a:endParaRPr lang="en-US"/>
          </a:p>
        </p:txBody>
      </p:sp>
      <p:sp>
        <p:nvSpPr>
          <p:cNvPr id="5" name="Footer Placeholder 4">
            <a:extLst>
              <a:ext uri="{FF2B5EF4-FFF2-40B4-BE49-F238E27FC236}">
                <a16:creationId xmlns:a16="http://schemas.microsoft.com/office/drawing/2014/main" id="{A09933DC-C377-200C-C3A8-1FFEAC2A44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F2D464-4378-E453-0DC6-320E8918E695}"/>
              </a:ext>
            </a:extLst>
          </p:cNvPr>
          <p:cNvSpPr>
            <a:spLocks noGrp="1"/>
          </p:cNvSpPr>
          <p:nvPr>
            <p:ph type="sldNum" sz="quarter" idx="12"/>
          </p:nvPr>
        </p:nvSpPr>
        <p:spPr/>
        <p:txBody>
          <a:bodyPr/>
          <a:lstStyle/>
          <a:p>
            <a:fld id="{7C7FAD9F-AEE9-406E-B720-57D2B9DB2816}" type="slidenum">
              <a:rPr lang="en-US" smtClean="0"/>
              <a:t>‹#›</a:t>
            </a:fld>
            <a:endParaRPr lang="en-US"/>
          </a:p>
        </p:txBody>
      </p:sp>
    </p:spTree>
    <p:extLst>
      <p:ext uri="{BB962C8B-B14F-4D97-AF65-F5344CB8AC3E}">
        <p14:creationId xmlns:p14="http://schemas.microsoft.com/office/powerpoint/2010/main" val="258743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992A20-27E2-1A28-B463-895534B469A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21107B4-5D23-29D3-CD91-27AD59D2ACEC}"/>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DF16477-7BAD-F86F-D548-945BEEB344B7}"/>
              </a:ext>
            </a:extLst>
          </p:cNvPr>
          <p:cNvSpPr>
            <a:spLocks noGrp="1"/>
          </p:cNvSpPr>
          <p:nvPr>
            <p:ph type="dt" sz="half" idx="10"/>
          </p:nvPr>
        </p:nvSpPr>
        <p:spPr/>
        <p:txBody>
          <a:bodyPr/>
          <a:lstStyle/>
          <a:p>
            <a:fld id="{C1691109-F4F8-4597-962C-A4F4B7960636}" type="datetimeFigureOut">
              <a:rPr lang="en-US" smtClean="0"/>
              <a:t>8/11/2024</a:t>
            </a:fld>
            <a:endParaRPr lang="en-US"/>
          </a:p>
        </p:txBody>
      </p:sp>
      <p:sp>
        <p:nvSpPr>
          <p:cNvPr id="5" name="Footer Placeholder 4">
            <a:extLst>
              <a:ext uri="{FF2B5EF4-FFF2-40B4-BE49-F238E27FC236}">
                <a16:creationId xmlns:a16="http://schemas.microsoft.com/office/drawing/2014/main" id="{A5540180-7A33-649C-43DF-190C5BC927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E61D50A-7D5D-7F50-3DDE-2FBF28083952}"/>
              </a:ext>
            </a:extLst>
          </p:cNvPr>
          <p:cNvSpPr>
            <a:spLocks noGrp="1"/>
          </p:cNvSpPr>
          <p:nvPr>
            <p:ph type="sldNum" sz="quarter" idx="12"/>
          </p:nvPr>
        </p:nvSpPr>
        <p:spPr/>
        <p:txBody>
          <a:bodyPr/>
          <a:lstStyle/>
          <a:p>
            <a:fld id="{7C7FAD9F-AEE9-406E-B720-57D2B9DB2816}" type="slidenum">
              <a:rPr lang="en-US" smtClean="0"/>
              <a:t>‹#›</a:t>
            </a:fld>
            <a:endParaRPr lang="en-US"/>
          </a:p>
        </p:txBody>
      </p:sp>
    </p:spTree>
    <p:extLst>
      <p:ext uri="{BB962C8B-B14F-4D97-AF65-F5344CB8AC3E}">
        <p14:creationId xmlns:p14="http://schemas.microsoft.com/office/powerpoint/2010/main" val="23031568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D44481-6A60-218F-1B43-A374D074902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E52036E-6C3B-D69B-0A5A-F1DF2B68E78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B672D97-EC35-2A57-A517-7C0C4908B26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4176987-E36C-46B1-CFBE-A2C5B4023F9D}"/>
              </a:ext>
            </a:extLst>
          </p:cNvPr>
          <p:cNvSpPr>
            <a:spLocks noGrp="1"/>
          </p:cNvSpPr>
          <p:nvPr>
            <p:ph type="dt" sz="half" idx="10"/>
          </p:nvPr>
        </p:nvSpPr>
        <p:spPr/>
        <p:txBody>
          <a:bodyPr/>
          <a:lstStyle/>
          <a:p>
            <a:fld id="{C1691109-F4F8-4597-962C-A4F4B7960636}" type="datetimeFigureOut">
              <a:rPr lang="en-US" smtClean="0"/>
              <a:t>8/11/2024</a:t>
            </a:fld>
            <a:endParaRPr lang="en-US"/>
          </a:p>
        </p:txBody>
      </p:sp>
      <p:sp>
        <p:nvSpPr>
          <p:cNvPr id="6" name="Footer Placeholder 5">
            <a:extLst>
              <a:ext uri="{FF2B5EF4-FFF2-40B4-BE49-F238E27FC236}">
                <a16:creationId xmlns:a16="http://schemas.microsoft.com/office/drawing/2014/main" id="{04904378-B119-6396-AE2D-49D7AF0AF52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9106112-2212-1C10-211C-5E04ED43BCCB}"/>
              </a:ext>
            </a:extLst>
          </p:cNvPr>
          <p:cNvSpPr>
            <a:spLocks noGrp="1"/>
          </p:cNvSpPr>
          <p:nvPr>
            <p:ph type="sldNum" sz="quarter" idx="12"/>
          </p:nvPr>
        </p:nvSpPr>
        <p:spPr/>
        <p:txBody>
          <a:bodyPr/>
          <a:lstStyle/>
          <a:p>
            <a:fld id="{7C7FAD9F-AEE9-406E-B720-57D2B9DB2816}" type="slidenum">
              <a:rPr lang="en-US" smtClean="0"/>
              <a:t>‹#›</a:t>
            </a:fld>
            <a:endParaRPr lang="en-US"/>
          </a:p>
        </p:txBody>
      </p:sp>
    </p:spTree>
    <p:extLst>
      <p:ext uri="{BB962C8B-B14F-4D97-AF65-F5344CB8AC3E}">
        <p14:creationId xmlns:p14="http://schemas.microsoft.com/office/powerpoint/2010/main" val="32532415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E73C5-917C-3E31-E7BF-D35B6153EEC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85AB80C-4582-DF0F-E95F-A55A8B50ACF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3D7EE2D-5488-A492-6354-7E8F4077B80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AFC3395-55EE-19E9-D3E3-7A92F2ABECD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AE4277B-143C-4E23-5B18-C49FB4E26DB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E7E3F09-6874-C970-7412-0B94A9D23C3C}"/>
              </a:ext>
            </a:extLst>
          </p:cNvPr>
          <p:cNvSpPr>
            <a:spLocks noGrp="1"/>
          </p:cNvSpPr>
          <p:nvPr>
            <p:ph type="dt" sz="half" idx="10"/>
          </p:nvPr>
        </p:nvSpPr>
        <p:spPr/>
        <p:txBody>
          <a:bodyPr/>
          <a:lstStyle/>
          <a:p>
            <a:fld id="{C1691109-F4F8-4597-962C-A4F4B7960636}" type="datetimeFigureOut">
              <a:rPr lang="en-US" smtClean="0"/>
              <a:t>8/11/2024</a:t>
            </a:fld>
            <a:endParaRPr lang="en-US"/>
          </a:p>
        </p:txBody>
      </p:sp>
      <p:sp>
        <p:nvSpPr>
          <p:cNvPr id="8" name="Footer Placeholder 7">
            <a:extLst>
              <a:ext uri="{FF2B5EF4-FFF2-40B4-BE49-F238E27FC236}">
                <a16:creationId xmlns:a16="http://schemas.microsoft.com/office/drawing/2014/main" id="{BA4D5887-F106-57C3-45B2-E561C170615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19F94CD-2F54-4B77-E327-DF44C3E67D4A}"/>
              </a:ext>
            </a:extLst>
          </p:cNvPr>
          <p:cNvSpPr>
            <a:spLocks noGrp="1"/>
          </p:cNvSpPr>
          <p:nvPr>
            <p:ph type="sldNum" sz="quarter" idx="12"/>
          </p:nvPr>
        </p:nvSpPr>
        <p:spPr/>
        <p:txBody>
          <a:bodyPr/>
          <a:lstStyle/>
          <a:p>
            <a:fld id="{7C7FAD9F-AEE9-406E-B720-57D2B9DB2816}" type="slidenum">
              <a:rPr lang="en-US" smtClean="0"/>
              <a:t>‹#›</a:t>
            </a:fld>
            <a:endParaRPr lang="en-US"/>
          </a:p>
        </p:txBody>
      </p:sp>
    </p:spTree>
    <p:extLst>
      <p:ext uri="{BB962C8B-B14F-4D97-AF65-F5344CB8AC3E}">
        <p14:creationId xmlns:p14="http://schemas.microsoft.com/office/powerpoint/2010/main" val="7581484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8AD6C7-CCF6-367B-0E0B-9FCE700B39A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D12927D-32C5-2DA0-0041-F88FBBC1F32E}"/>
              </a:ext>
            </a:extLst>
          </p:cNvPr>
          <p:cNvSpPr>
            <a:spLocks noGrp="1"/>
          </p:cNvSpPr>
          <p:nvPr>
            <p:ph type="dt" sz="half" idx="10"/>
          </p:nvPr>
        </p:nvSpPr>
        <p:spPr/>
        <p:txBody>
          <a:bodyPr/>
          <a:lstStyle/>
          <a:p>
            <a:fld id="{C1691109-F4F8-4597-962C-A4F4B7960636}" type="datetimeFigureOut">
              <a:rPr lang="en-US" smtClean="0"/>
              <a:t>8/11/2024</a:t>
            </a:fld>
            <a:endParaRPr lang="en-US"/>
          </a:p>
        </p:txBody>
      </p:sp>
      <p:sp>
        <p:nvSpPr>
          <p:cNvPr id="4" name="Footer Placeholder 3">
            <a:extLst>
              <a:ext uri="{FF2B5EF4-FFF2-40B4-BE49-F238E27FC236}">
                <a16:creationId xmlns:a16="http://schemas.microsoft.com/office/drawing/2014/main" id="{5EC78A86-AD9C-7B25-F835-122172614B6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734BCD5-6174-6BA0-CB82-86DDE94C1F3F}"/>
              </a:ext>
            </a:extLst>
          </p:cNvPr>
          <p:cNvSpPr>
            <a:spLocks noGrp="1"/>
          </p:cNvSpPr>
          <p:nvPr>
            <p:ph type="sldNum" sz="quarter" idx="12"/>
          </p:nvPr>
        </p:nvSpPr>
        <p:spPr/>
        <p:txBody>
          <a:bodyPr/>
          <a:lstStyle/>
          <a:p>
            <a:fld id="{7C7FAD9F-AEE9-406E-B720-57D2B9DB2816}" type="slidenum">
              <a:rPr lang="en-US" smtClean="0"/>
              <a:t>‹#›</a:t>
            </a:fld>
            <a:endParaRPr lang="en-US"/>
          </a:p>
        </p:txBody>
      </p:sp>
    </p:spTree>
    <p:extLst>
      <p:ext uri="{BB962C8B-B14F-4D97-AF65-F5344CB8AC3E}">
        <p14:creationId xmlns:p14="http://schemas.microsoft.com/office/powerpoint/2010/main" val="2863064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D8CA5C9-3CA3-B882-EF3C-0AB22CEF314C}"/>
              </a:ext>
            </a:extLst>
          </p:cNvPr>
          <p:cNvSpPr>
            <a:spLocks noGrp="1"/>
          </p:cNvSpPr>
          <p:nvPr>
            <p:ph type="dt" sz="half" idx="10"/>
          </p:nvPr>
        </p:nvSpPr>
        <p:spPr/>
        <p:txBody>
          <a:bodyPr/>
          <a:lstStyle/>
          <a:p>
            <a:fld id="{C1691109-F4F8-4597-962C-A4F4B7960636}" type="datetimeFigureOut">
              <a:rPr lang="en-US" smtClean="0"/>
              <a:t>8/11/2024</a:t>
            </a:fld>
            <a:endParaRPr lang="en-US"/>
          </a:p>
        </p:txBody>
      </p:sp>
      <p:sp>
        <p:nvSpPr>
          <p:cNvPr id="3" name="Footer Placeholder 2">
            <a:extLst>
              <a:ext uri="{FF2B5EF4-FFF2-40B4-BE49-F238E27FC236}">
                <a16:creationId xmlns:a16="http://schemas.microsoft.com/office/drawing/2014/main" id="{48BC77DF-A25B-BD96-29EF-EF858922A5B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BC12A27-2DFE-9662-891C-13E0E6EB06B4}"/>
              </a:ext>
            </a:extLst>
          </p:cNvPr>
          <p:cNvSpPr>
            <a:spLocks noGrp="1"/>
          </p:cNvSpPr>
          <p:nvPr>
            <p:ph type="sldNum" sz="quarter" idx="12"/>
          </p:nvPr>
        </p:nvSpPr>
        <p:spPr/>
        <p:txBody>
          <a:bodyPr/>
          <a:lstStyle/>
          <a:p>
            <a:fld id="{7C7FAD9F-AEE9-406E-B720-57D2B9DB2816}" type="slidenum">
              <a:rPr lang="en-US" smtClean="0"/>
              <a:t>‹#›</a:t>
            </a:fld>
            <a:endParaRPr lang="en-US"/>
          </a:p>
        </p:txBody>
      </p:sp>
    </p:spTree>
    <p:extLst>
      <p:ext uri="{BB962C8B-B14F-4D97-AF65-F5344CB8AC3E}">
        <p14:creationId xmlns:p14="http://schemas.microsoft.com/office/powerpoint/2010/main" val="40498442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03E815-E856-3FF0-B8A6-A5E7E15A435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75F0AD5-3017-715A-0E48-D5752648B78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2141035-E992-62F6-C72A-EDB60DFCA53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8B7B0EE-075B-BD30-B84D-91A05247EB5A}"/>
              </a:ext>
            </a:extLst>
          </p:cNvPr>
          <p:cNvSpPr>
            <a:spLocks noGrp="1"/>
          </p:cNvSpPr>
          <p:nvPr>
            <p:ph type="dt" sz="half" idx="10"/>
          </p:nvPr>
        </p:nvSpPr>
        <p:spPr/>
        <p:txBody>
          <a:bodyPr/>
          <a:lstStyle/>
          <a:p>
            <a:fld id="{C1691109-F4F8-4597-962C-A4F4B7960636}" type="datetimeFigureOut">
              <a:rPr lang="en-US" smtClean="0"/>
              <a:t>8/11/2024</a:t>
            </a:fld>
            <a:endParaRPr lang="en-US"/>
          </a:p>
        </p:txBody>
      </p:sp>
      <p:sp>
        <p:nvSpPr>
          <p:cNvPr id="6" name="Footer Placeholder 5">
            <a:extLst>
              <a:ext uri="{FF2B5EF4-FFF2-40B4-BE49-F238E27FC236}">
                <a16:creationId xmlns:a16="http://schemas.microsoft.com/office/drawing/2014/main" id="{FB512D64-E4C9-BD6D-1ECA-062F28C2F33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6FB45B0-3511-C839-977B-5386B7B8A1B5}"/>
              </a:ext>
            </a:extLst>
          </p:cNvPr>
          <p:cNvSpPr>
            <a:spLocks noGrp="1"/>
          </p:cNvSpPr>
          <p:nvPr>
            <p:ph type="sldNum" sz="quarter" idx="12"/>
          </p:nvPr>
        </p:nvSpPr>
        <p:spPr/>
        <p:txBody>
          <a:bodyPr/>
          <a:lstStyle/>
          <a:p>
            <a:fld id="{7C7FAD9F-AEE9-406E-B720-57D2B9DB2816}" type="slidenum">
              <a:rPr lang="en-US" smtClean="0"/>
              <a:t>‹#›</a:t>
            </a:fld>
            <a:endParaRPr lang="en-US"/>
          </a:p>
        </p:txBody>
      </p:sp>
    </p:spTree>
    <p:extLst>
      <p:ext uri="{BB962C8B-B14F-4D97-AF65-F5344CB8AC3E}">
        <p14:creationId xmlns:p14="http://schemas.microsoft.com/office/powerpoint/2010/main" val="31505473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6FF962-2B72-5219-2993-6A046D42CBB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6B87E99-9B2F-2BEE-0386-307D232E26D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3FD6A76-D044-79FA-3B65-4B16D14E89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57BB4D-F0A2-55F7-F08C-3909932E0536}"/>
              </a:ext>
            </a:extLst>
          </p:cNvPr>
          <p:cNvSpPr>
            <a:spLocks noGrp="1"/>
          </p:cNvSpPr>
          <p:nvPr>
            <p:ph type="dt" sz="half" idx="10"/>
          </p:nvPr>
        </p:nvSpPr>
        <p:spPr/>
        <p:txBody>
          <a:bodyPr/>
          <a:lstStyle/>
          <a:p>
            <a:fld id="{C1691109-F4F8-4597-962C-A4F4B7960636}" type="datetimeFigureOut">
              <a:rPr lang="en-US" smtClean="0"/>
              <a:t>8/11/2024</a:t>
            </a:fld>
            <a:endParaRPr lang="en-US"/>
          </a:p>
        </p:txBody>
      </p:sp>
      <p:sp>
        <p:nvSpPr>
          <p:cNvPr id="6" name="Footer Placeholder 5">
            <a:extLst>
              <a:ext uri="{FF2B5EF4-FFF2-40B4-BE49-F238E27FC236}">
                <a16:creationId xmlns:a16="http://schemas.microsoft.com/office/drawing/2014/main" id="{EC25436F-620B-4836-3932-354CB6F642F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D82265-3325-87D2-44EC-CD711C8F9BA5}"/>
              </a:ext>
            </a:extLst>
          </p:cNvPr>
          <p:cNvSpPr>
            <a:spLocks noGrp="1"/>
          </p:cNvSpPr>
          <p:nvPr>
            <p:ph type="sldNum" sz="quarter" idx="12"/>
          </p:nvPr>
        </p:nvSpPr>
        <p:spPr/>
        <p:txBody>
          <a:bodyPr/>
          <a:lstStyle/>
          <a:p>
            <a:fld id="{7C7FAD9F-AEE9-406E-B720-57D2B9DB2816}" type="slidenum">
              <a:rPr lang="en-US" smtClean="0"/>
              <a:t>‹#›</a:t>
            </a:fld>
            <a:endParaRPr lang="en-US"/>
          </a:p>
        </p:txBody>
      </p:sp>
    </p:spTree>
    <p:extLst>
      <p:ext uri="{BB962C8B-B14F-4D97-AF65-F5344CB8AC3E}">
        <p14:creationId xmlns:p14="http://schemas.microsoft.com/office/powerpoint/2010/main" val="36845141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1306684-3EAB-7E4A-DA91-F2083140D2C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E7BEC19-FC18-8992-00FC-322C345C958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89FDF5-A3E0-B475-5F35-BC8D22DFE70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1691109-F4F8-4597-962C-A4F4B7960636}" type="datetimeFigureOut">
              <a:rPr lang="en-US" smtClean="0"/>
              <a:t>8/11/2024</a:t>
            </a:fld>
            <a:endParaRPr lang="en-US"/>
          </a:p>
        </p:txBody>
      </p:sp>
      <p:sp>
        <p:nvSpPr>
          <p:cNvPr id="5" name="Footer Placeholder 4">
            <a:extLst>
              <a:ext uri="{FF2B5EF4-FFF2-40B4-BE49-F238E27FC236}">
                <a16:creationId xmlns:a16="http://schemas.microsoft.com/office/drawing/2014/main" id="{9924A960-7666-0D10-3883-12F395B44EC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75E56450-6FC8-2F00-ECCA-9778D26BD5B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7C7FAD9F-AEE9-406E-B720-57D2B9DB2816}" type="slidenum">
              <a:rPr lang="en-US" smtClean="0"/>
              <a:t>‹#›</a:t>
            </a:fld>
            <a:endParaRPr lang="en-US"/>
          </a:p>
        </p:txBody>
      </p:sp>
    </p:spTree>
    <p:extLst>
      <p:ext uri="{BB962C8B-B14F-4D97-AF65-F5344CB8AC3E}">
        <p14:creationId xmlns:p14="http://schemas.microsoft.com/office/powerpoint/2010/main" val="27803618"/>
      </p:ext>
    </p:extLst>
  </p:cSld>
  <p:clrMap bg1="lt1" tx1="dk1" bg2="lt2" tx2="dk2" accent1="accent1" accent2="accent2" accent3="accent3" accent4="accent4" accent5="accent5" accent6="accent6" hlink="hlink" folHlink="folHlink"/>
  <p:sldLayoutIdLst>
    <p:sldLayoutId id="2147483844" r:id="rId1"/>
    <p:sldLayoutId id="2147483845" r:id="rId2"/>
    <p:sldLayoutId id="2147483846" r:id="rId3"/>
    <p:sldLayoutId id="2147483847" r:id="rId4"/>
    <p:sldLayoutId id="2147483848" r:id="rId5"/>
    <p:sldLayoutId id="2147483849" r:id="rId6"/>
    <p:sldLayoutId id="2147483850" r:id="rId7"/>
    <p:sldLayoutId id="2147483851" r:id="rId8"/>
    <p:sldLayoutId id="2147483852" r:id="rId9"/>
    <p:sldLayoutId id="2147483853" r:id="rId10"/>
    <p:sldLayoutId id="2147483854"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image" Target="../media/image1.png"/><Relationship Id="rId7" Type="http://schemas.openxmlformats.org/officeDocument/2006/relationships/diagramQuickStyle" Target="../diagrams/quickStyle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Layout" Target="../diagrams/layout1.xml"/><Relationship Id="rId5" Type="http://schemas.openxmlformats.org/officeDocument/2006/relationships/diagramData" Target="../diagrams/data1.xml"/><Relationship Id="rId4" Type="http://schemas.openxmlformats.org/officeDocument/2006/relationships/image" Target="../media/image2.png"/><Relationship Id="rId9" Type="http://schemas.microsoft.com/office/2007/relationships/diagramDrawing" Target="../diagrams/drawing1.xml"/></Relationships>
</file>

<file path=ppt/slides/_rels/slide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5.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xml"/><Relationship Id="rId1" Type="http://schemas.openxmlformats.org/officeDocument/2006/relationships/slideLayout" Target="../slideLayouts/slideLayout5.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26.png"/><Relationship Id="rId2" Type="http://schemas.microsoft.com/office/2011/relationships/webextension" Target="../webextensions/webextension1.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pic>
        <p:nvPicPr>
          <p:cNvPr id="4" name="Picture 3" descr="A logo with a red and blue background&#10;&#10;Description automatically generated">
            <a:extLst>
              <a:ext uri="{FF2B5EF4-FFF2-40B4-BE49-F238E27FC236}">
                <a16:creationId xmlns:a16="http://schemas.microsoft.com/office/drawing/2014/main" id="{1C2DE138-19D4-78E9-5B29-08204C49829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29882" y="2336898"/>
            <a:ext cx="2762372" cy="1163966"/>
          </a:xfrm>
          <a:prstGeom prst="rect">
            <a:avLst/>
          </a:prstGeom>
        </p:spPr>
      </p:pic>
      <p:pic>
        <p:nvPicPr>
          <p:cNvPr id="10" name="Picture 9" descr="A flag with a white circle and stars&#10;&#10;Description automatically generated">
            <a:extLst>
              <a:ext uri="{FF2B5EF4-FFF2-40B4-BE49-F238E27FC236}">
                <a16:creationId xmlns:a16="http://schemas.microsoft.com/office/drawing/2014/main" id="{6D8C1BAD-5F9C-1099-CC00-E928A90E8C2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29882" y="4202664"/>
            <a:ext cx="2762372" cy="718217"/>
          </a:xfrm>
          <a:prstGeom prst="rect">
            <a:avLst/>
          </a:prstGeom>
        </p:spPr>
      </p:pic>
      <p:graphicFrame>
        <p:nvGraphicFramePr>
          <p:cNvPr id="54" name="Content Placeholder 40">
            <a:extLst>
              <a:ext uri="{FF2B5EF4-FFF2-40B4-BE49-F238E27FC236}">
                <a16:creationId xmlns:a16="http://schemas.microsoft.com/office/drawing/2014/main" id="{F3D1597B-B65F-34E4-E421-A9C6F46C613B}"/>
              </a:ext>
            </a:extLst>
          </p:cNvPr>
          <p:cNvGraphicFramePr>
            <a:graphicFrameLocks noGrp="1"/>
          </p:cNvGraphicFramePr>
          <p:nvPr>
            <p:ph idx="1"/>
            <p:extLst>
              <p:ext uri="{D42A27DB-BD31-4B8C-83A1-F6EECF244321}">
                <p14:modId xmlns:p14="http://schemas.microsoft.com/office/powerpoint/2010/main" val="4288558395"/>
              </p:ext>
            </p:extLst>
          </p:nvPr>
        </p:nvGraphicFramePr>
        <p:xfrm>
          <a:off x="5064999" y="2015732"/>
          <a:ext cx="5989855" cy="3450613"/>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26622807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54"/>
                                        </p:tgtEl>
                                      </p:cBhvr>
                                    </p:animEffect>
                                    <p:animScale>
                                      <p:cBhvr>
                                        <p:cTn id="7" dur="250" autoRev="1" fill="hold"/>
                                        <p:tgtEl>
                                          <p:spTgt spid="54"/>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4" grpId="0">
        <p:bldAsOne/>
      </p:bldGraphic>
    </p:bld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35AE2F29-512A-1EA0-0400-4EA76EEB3007}"/>
              </a:ext>
            </a:extLst>
          </p:cNvPr>
          <p:cNvSpPr>
            <a:spLocks noGrp="1"/>
          </p:cNvSpPr>
          <p:nvPr>
            <p:ph type="title"/>
          </p:nvPr>
        </p:nvSpPr>
        <p:spPr>
          <a:xfrm>
            <a:off x="6579647" y="1474970"/>
            <a:ext cx="4144731" cy="3152742"/>
          </a:xfrm>
        </p:spPr>
        <p:style>
          <a:lnRef idx="2">
            <a:schemeClr val="dk1"/>
          </a:lnRef>
          <a:fillRef idx="1">
            <a:schemeClr val="lt1"/>
          </a:fillRef>
          <a:effectRef idx="0">
            <a:schemeClr val="dk1"/>
          </a:effectRef>
          <a:fontRef idx="minor">
            <a:schemeClr val="dk1"/>
          </a:fontRef>
        </p:style>
        <p:txBody>
          <a:bodyPr vert="horz" lIns="91440" tIns="45720" rIns="91440" bIns="45720" rtlCol="0" anchor="ctr">
            <a:noAutofit/>
          </a:bodyPr>
          <a:lstStyle/>
          <a:p>
            <a:r>
              <a:rPr lang="en-US" sz="1800" dirty="0">
                <a:solidFill>
                  <a:schemeClr val="tx1"/>
                </a:solidFill>
                <a:highlight>
                  <a:srgbClr val="F9F9F9"/>
                </a:highlight>
                <a:ea typeface="+mj-ea"/>
                <a:cs typeface="+mj-cs"/>
              </a:rPr>
              <a:t>The State Report Card Is A One-stop Shop To Find Information On How Tennessee Districts And Schools Are Performing Across The State And An Important Tool For Parents And Families, Educators, Communities, And Elected Officials To Understand How Our Schools And Districts Are Serving All Our Students.</a:t>
            </a:r>
            <a:endParaRPr lang="en-US" sz="1800" dirty="0">
              <a:solidFill>
                <a:schemeClr val="tx1"/>
              </a:solidFill>
              <a:ea typeface="+mj-ea"/>
              <a:cs typeface="+mj-cs"/>
            </a:endParaRPr>
          </a:p>
        </p:txBody>
      </p:sp>
      <p:pic>
        <p:nvPicPr>
          <p:cNvPr id="5" name="Picture 4" descr="A pencil and a graduation cap on a test&#10;&#10;Description automatically generated">
            <a:extLst>
              <a:ext uri="{FF2B5EF4-FFF2-40B4-BE49-F238E27FC236}">
                <a16:creationId xmlns:a16="http://schemas.microsoft.com/office/drawing/2014/main" id="{9E03A714-538D-80A7-C10C-E9BFD0EEEF5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0029" y="1474216"/>
            <a:ext cx="4960442" cy="3323496"/>
          </a:xfrm>
          <a:prstGeom prst="rect">
            <a:avLst/>
          </a:prstGeom>
        </p:spPr>
      </p:pic>
    </p:spTree>
    <p:extLst>
      <p:ext uri="{BB962C8B-B14F-4D97-AF65-F5344CB8AC3E}">
        <p14:creationId xmlns:p14="http://schemas.microsoft.com/office/powerpoint/2010/main" val="26919402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DC864-D618-4298-B1C7-15966678C68D}"/>
              </a:ext>
            </a:extLst>
          </p:cNvPr>
          <p:cNvSpPr>
            <a:spLocks noGrp="1"/>
          </p:cNvSpPr>
          <p:nvPr>
            <p:ph type="title"/>
          </p:nvPr>
        </p:nvSpPr>
        <p:spPr>
          <a:xfrm>
            <a:off x="1451579" y="804519"/>
            <a:ext cx="9603275" cy="1837081"/>
          </a:xfrm>
        </p:spPr>
        <p:txBody>
          <a:bodyPr vert="horz" lIns="91440" tIns="45720" rIns="91440" bIns="45720" rtlCol="0" anchor="t">
            <a:normAutofit/>
          </a:bodyPr>
          <a:lstStyle/>
          <a:p>
            <a:r>
              <a:rPr lang="en-US" sz="1500" dirty="0"/>
              <a:t>Goal:</a:t>
            </a:r>
            <a:br>
              <a:rPr lang="en-US" sz="1500" dirty="0"/>
            </a:br>
            <a:r>
              <a:rPr lang="en-US" sz="1500" dirty="0"/>
              <a:t>To Evaluate The Overall Academic Performance Of Students In Tennessee .</a:t>
            </a:r>
            <a:br>
              <a:rPr lang="en-US" sz="1500" dirty="0"/>
            </a:br>
            <a:r>
              <a:rPr lang="en-US" sz="1500" dirty="0"/>
              <a:t>By Examining Report Card Scores Across Different Subjects, </a:t>
            </a:r>
            <a:br>
              <a:rPr lang="en-US" sz="1500" dirty="0"/>
            </a:br>
            <a:r>
              <a:rPr lang="en-US" sz="1500" dirty="0"/>
              <a:t> Providing A Comprehensive View Of Student Achievement Levels</a:t>
            </a:r>
          </a:p>
        </p:txBody>
      </p:sp>
      <p:graphicFrame>
        <p:nvGraphicFramePr>
          <p:cNvPr id="91" name="Content Placeholder 3">
            <a:extLst>
              <a:ext uri="{FF2B5EF4-FFF2-40B4-BE49-F238E27FC236}">
                <a16:creationId xmlns:a16="http://schemas.microsoft.com/office/drawing/2014/main" id="{CB130E70-7AA3-CE49-1E26-435A49B5E7CF}"/>
              </a:ext>
            </a:extLst>
          </p:cNvPr>
          <p:cNvGraphicFramePr>
            <a:graphicFrameLocks noGrp="1"/>
          </p:cNvGraphicFramePr>
          <p:nvPr>
            <p:ph sz="half" idx="2"/>
            <p:extLst>
              <p:ext uri="{D42A27DB-BD31-4B8C-83A1-F6EECF244321}">
                <p14:modId xmlns:p14="http://schemas.microsoft.com/office/powerpoint/2010/main" val="4161871041"/>
              </p:ext>
            </p:extLst>
          </p:nvPr>
        </p:nvGraphicFramePr>
        <p:xfrm>
          <a:off x="1450975" y="1778001"/>
          <a:ext cx="9604375" cy="387095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553115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131BAD53-4E89-4F62-BBB7-26359763ED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Shape 25">
            <a:extLst>
              <a:ext uri="{FF2B5EF4-FFF2-40B4-BE49-F238E27FC236}">
                <a16:creationId xmlns:a16="http://schemas.microsoft.com/office/drawing/2014/main" id="{62756DA2-40EB-4C6F-B962-5822FFB54F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653438" cy="6858000"/>
          </a:xfrm>
          <a:custGeom>
            <a:avLst/>
            <a:gdLst>
              <a:gd name="connsiteX0" fmla="*/ 0 w 6096000"/>
              <a:gd name="connsiteY0" fmla="*/ 0 h 6858000"/>
              <a:gd name="connsiteX1" fmla="*/ 5567517 w 6096000"/>
              <a:gd name="connsiteY1" fmla="*/ 0 h 6858000"/>
              <a:gd name="connsiteX2" fmla="*/ 5566938 w 6096000"/>
              <a:gd name="connsiteY2" fmla="*/ 1705 h 6858000"/>
              <a:gd name="connsiteX3" fmla="*/ 5551594 w 6096000"/>
              <a:gd name="connsiteY3" fmla="*/ 17287 h 6858000"/>
              <a:gd name="connsiteX4" fmla="*/ 5545641 w 6096000"/>
              <a:gd name="connsiteY4" fmla="*/ 130336 h 6858000"/>
              <a:gd name="connsiteX5" fmla="*/ 5538289 w 6096000"/>
              <a:gd name="connsiteY5" fmla="*/ 187093 h 6858000"/>
              <a:gd name="connsiteX6" fmla="*/ 5545790 w 6096000"/>
              <a:gd name="connsiteY6" fmla="*/ 265704 h 6858000"/>
              <a:gd name="connsiteX7" fmla="*/ 5542313 w 6096000"/>
              <a:gd name="connsiteY7" fmla="*/ 354566 h 6858000"/>
              <a:gd name="connsiteX8" fmla="*/ 5524126 w 6096000"/>
              <a:gd name="connsiteY8" fmla="*/ 472000 h 6858000"/>
              <a:gd name="connsiteX9" fmla="*/ 5522170 w 6096000"/>
              <a:gd name="connsiteY9" fmla="*/ 473782 h 6858000"/>
              <a:gd name="connsiteX10" fmla="*/ 5521798 w 6096000"/>
              <a:gd name="connsiteY10" fmla="*/ 491380 h 6858000"/>
              <a:gd name="connsiteX11" fmla="*/ 5536419 w 6096000"/>
              <a:gd name="connsiteY11" fmla="*/ 531675 h 6858000"/>
              <a:gd name="connsiteX12" fmla="*/ 5533435 w 6096000"/>
              <a:gd name="connsiteY12" fmla="*/ 536015 h 6858000"/>
              <a:gd name="connsiteX13" fmla="*/ 5538088 w 6096000"/>
              <a:gd name="connsiteY13" fmla="*/ 572092 h 6858000"/>
              <a:gd name="connsiteX14" fmla="*/ 5536061 w 6096000"/>
              <a:gd name="connsiteY14" fmla="*/ 572511 h 6858000"/>
              <a:gd name="connsiteX15" fmla="*/ 5528218 w 6096000"/>
              <a:gd name="connsiteY15" fmla="*/ 582332 h 6858000"/>
              <a:gd name="connsiteX16" fmla="*/ 5518011 w 6096000"/>
              <a:gd name="connsiteY16" fmla="*/ 601285 h 6858000"/>
              <a:gd name="connsiteX17" fmla="*/ 5473174 w 6096000"/>
              <a:gd name="connsiteY17" fmla="*/ 681608 h 6858000"/>
              <a:gd name="connsiteX18" fmla="*/ 5472963 w 6096000"/>
              <a:gd name="connsiteY18" fmla="*/ 689151 h 6858000"/>
              <a:gd name="connsiteX19" fmla="*/ 5472485 w 6096000"/>
              <a:gd name="connsiteY19" fmla="*/ 689289 h 6858000"/>
              <a:gd name="connsiteX20" fmla="*/ 5471326 w 6096000"/>
              <a:gd name="connsiteY20" fmla="*/ 697222 h 6858000"/>
              <a:gd name="connsiteX21" fmla="*/ 5472164 w 6096000"/>
              <a:gd name="connsiteY21" fmla="*/ 717531 h 6858000"/>
              <a:gd name="connsiteX22" fmla="*/ 5468891 w 6096000"/>
              <a:gd name="connsiteY22" fmla="*/ 722494 h 6858000"/>
              <a:gd name="connsiteX23" fmla="*/ 5463081 w 6096000"/>
              <a:gd name="connsiteY23" fmla="*/ 724368 h 6858000"/>
              <a:gd name="connsiteX24" fmla="*/ 5446981 w 6096000"/>
              <a:gd name="connsiteY24" fmla="*/ 752692 h 6858000"/>
              <a:gd name="connsiteX25" fmla="*/ 5417190 w 6096000"/>
              <a:gd name="connsiteY25" fmla="*/ 816346 h 6858000"/>
              <a:gd name="connsiteX26" fmla="*/ 5388958 w 6096000"/>
              <a:gd name="connsiteY26" fmla="*/ 889417 h 6858000"/>
              <a:gd name="connsiteX27" fmla="*/ 5307044 w 6096000"/>
              <a:gd name="connsiteY27" fmla="*/ 1063288 h 6858000"/>
              <a:gd name="connsiteX28" fmla="*/ 5303837 w 6096000"/>
              <a:gd name="connsiteY28" fmla="*/ 1157176 h 6858000"/>
              <a:gd name="connsiteX29" fmla="*/ 5286494 w 6096000"/>
              <a:gd name="connsiteY29" fmla="*/ 1210776 h 6858000"/>
              <a:gd name="connsiteX30" fmla="*/ 5282463 w 6096000"/>
              <a:gd name="connsiteY30" fmla="*/ 1301993 h 6858000"/>
              <a:gd name="connsiteX31" fmla="*/ 5252235 w 6096000"/>
              <a:gd name="connsiteY31" fmla="*/ 1360879 h 6858000"/>
              <a:gd name="connsiteX32" fmla="*/ 5244497 w 6096000"/>
              <a:gd name="connsiteY32" fmla="*/ 1404045 h 6858000"/>
              <a:gd name="connsiteX33" fmla="*/ 5223823 w 6096000"/>
              <a:gd name="connsiteY33" fmla="*/ 1429568 h 6858000"/>
              <a:gd name="connsiteX34" fmla="*/ 5224851 w 6096000"/>
              <a:gd name="connsiteY34" fmla="*/ 1430305 h 6858000"/>
              <a:gd name="connsiteX35" fmla="*/ 5212394 w 6096000"/>
              <a:gd name="connsiteY35" fmla="*/ 1463304 h 6858000"/>
              <a:gd name="connsiteX36" fmla="*/ 5209958 w 6096000"/>
              <a:gd name="connsiteY36" fmla="*/ 1514846 h 6858000"/>
              <a:gd name="connsiteX37" fmla="*/ 5206417 w 6096000"/>
              <a:gd name="connsiteY37" fmla="*/ 1519731 h 6858000"/>
              <a:gd name="connsiteX38" fmla="*/ 5206640 w 6096000"/>
              <a:gd name="connsiteY38" fmla="*/ 1519929 h 6858000"/>
              <a:gd name="connsiteX39" fmla="*/ 5207632 w 6096000"/>
              <a:gd name="connsiteY39" fmla="*/ 1546022 h 6858000"/>
              <a:gd name="connsiteX40" fmla="*/ 5212030 w 6096000"/>
              <a:gd name="connsiteY40" fmla="*/ 1578752 h 6858000"/>
              <a:gd name="connsiteX41" fmla="*/ 5203533 w 6096000"/>
              <a:gd name="connsiteY41" fmla="*/ 1647555 h 6858000"/>
              <a:gd name="connsiteX42" fmla="*/ 5190877 w 6096000"/>
              <a:gd name="connsiteY42" fmla="*/ 1715685 h 6858000"/>
              <a:gd name="connsiteX43" fmla="*/ 5184235 w 6096000"/>
              <a:gd name="connsiteY43" fmla="*/ 1740358 h 6858000"/>
              <a:gd name="connsiteX44" fmla="*/ 5181475 w 6096000"/>
              <a:gd name="connsiteY44" fmla="*/ 1784314 h 6858000"/>
              <a:gd name="connsiteX45" fmla="*/ 5185845 w 6096000"/>
              <a:gd name="connsiteY45" fmla="*/ 1804434 h 6858000"/>
              <a:gd name="connsiteX46" fmla="*/ 5185068 w 6096000"/>
              <a:gd name="connsiteY46" fmla="*/ 1805316 h 6858000"/>
              <a:gd name="connsiteX47" fmla="*/ 5188593 w 6096000"/>
              <a:gd name="connsiteY47" fmla="*/ 1807109 h 6858000"/>
              <a:gd name="connsiteX48" fmla="*/ 5185920 w 6096000"/>
              <a:gd name="connsiteY48" fmla="*/ 1821003 h 6858000"/>
              <a:gd name="connsiteX49" fmla="*/ 5183543 w 6096000"/>
              <a:gd name="connsiteY49" fmla="*/ 1824832 h 6858000"/>
              <a:gd name="connsiteX50" fmla="*/ 5182235 w 6096000"/>
              <a:gd name="connsiteY50" fmla="*/ 1830429 h 6858000"/>
              <a:gd name="connsiteX51" fmla="*/ 5182525 w 6096000"/>
              <a:gd name="connsiteY51" fmla="*/ 1830569 h 6858000"/>
              <a:gd name="connsiteX52" fmla="*/ 5180663 w 6096000"/>
              <a:gd name="connsiteY52" fmla="*/ 1835810 h 6858000"/>
              <a:gd name="connsiteX53" fmla="*/ 5167452 w 6096000"/>
              <a:gd name="connsiteY53" fmla="*/ 1861483 h 6858000"/>
              <a:gd name="connsiteX54" fmla="*/ 5174266 w 6096000"/>
              <a:gd name="connsiteY54" fmla="*/ 1892417 h 6858000"/>
              <a:gd name="connsiteX55" fmla="*/ 5189262 w 6096000"/>
              <a:gd name="connsiteY55" fmla="*/ 1895114 h 6858000"/>
              <a:gd name="connsiteX56" fmla="*/ 5187100 w 6096000"/>
              <a:gd name="connsiteY56" fmla="*/ 1899379 h 6858000"/>
              <a:gd name="connsiteX57" fmla="*/ 5180471 w 6096000"/>
              <a:gd name="connsiteY57" fmla="*/ 1907867 h 6858000"/>
              <a:gd name="connsiteX58" fmla="*/ 5181361 w 6096000"/>
              <a:gd name="connsiteY58" fmla="*/ 1910265 h 6858000"/>
              <a:gd name="connsiteX59" fmla="*/ 5178268 w 6096000"/>
              <a:gd name="connsiteY59" fmla="*/ 1935584 h 6858000"/>
              <a:gd name="connsiteX60" fmla="*/ 5183619 w 6096000"/>
              <a:gd name="connsiteY60" fmla="*/ 1942021 h 6858000"/>
              <a:gd name="connsiteX61" fmla="*/ 5184480 w 6096000"/>
              <a:gd name="connsiteY61" fmla="*/ 1945112 h 6858000"/>
              <a:gd name="connsiteX62" fmla="*/ 5172776 w 6096000"/>
              <a:gd name="connsiteY62" fmla="*/ 1961162 h 6858000"/>
              <a:gd name="connsiteX63" fmla="*/ 5168513 w 6096000"/>
              <a:gd name="connsiteY63" fmla="*/ 1969445 h 6858000"/>
              <a:gd name="connsiteX64" fmla="*/ 5126597 w 6096000"/>
              <a:gd name="connsiteY64" fmla="*/ 2024270 h 6858000"/>
              <a:gd name="connsiteX65" fmla="*/ 5119528 w 6096000"/>
              <a:gd name="connsiteY65" fmla="*/ 2107942 h 6858000"/>
              <a:gd name="connsiteX66" fmla="*/ 5110356 w 6096000"/>
              <a:gd name="connsiteY66" fmla="*/ 2193455 h 6858000"/>
              <a:gd name="connsiteX67" fmla="*/ 5104992 w 6096000"/>
              <a:gd name="connsiteY67" fmla="*/ 2260088 h 6858000"/>
              <a:gd name="connsiteX68" fmla="*/ 5059439 w 6096000"/>
              <a:gd name="connsiteY68" fmla="*/ 2335735 h 6858000"/>
              <a:gd name="connsiteX69" fmla="*/ 5022061 w 6096000"/>
              <a:gd name="connsiteY69" fmla="*/ 2408995 h 6858000"/>
              <a:gd name="connsiteX70" fmla="*/ 5022253 w 6096000"/>
              <a:gd name="connsiteY70" fmla="*/ 2445869 h 6858000"/>
              <a:gd name="connsiteX71" fmla="*/ 5011426 w 6096000"/>
              <a:gd name="connsiteY71" fmla="*/ 2496499 h 6858000"/>
              <a:gd name="connsiteX72" fmla="*/ 4994224 w 6096000"/>
              <a:gd name="connsiteY72" fmla="*/ 2549900 h 6858000"/>
              <a:gd name="connsiteX73" fmla="*/ 4995245 w 6096000"/>
              <a:gd name="connsiteY73" fmla="*/ 2596456 h 6858000"/>
              <a:gd name="connsiteX74" fmla="*/ 4988570 w 6096000"/>
              <a:gd name="connsiteY74" fmla="*/ 2606088 h 6858000"/>
              <a:gd name="connsiteX75" fmla="*/ 4988371 w 6096000"/>
              <a:gd name="connsiteY75" fmla="*/ 2635351 h 6858000"/>
              <a:gd name="connsiteX76" fmla="*/ 4983212 w 6096000"/>
              <a:gd name="connsiteY76" fmla="*/ 2665666 h 6858000"/>
              <a:gd name="connsiteX77" fmla="*/ 4968234 w 6096000"/>
              <a:gd name="connsiteY77" fmla="*/ 2715895 h 6858000"/>
              <a:gd name="connsiteX78" fmla="*/ 4975888 w 6096000"/>
              <a:gd name="connsiteY78" fmla="*/ 2725052 h 6858000"/>
              <a:gd name="connsiteX79" fmla="*/ 4980195 w 6096000"/>
              <a:gd name="connsiteY79" fmla="*/ 2726489 h 6858000"/>
              <a:gd name="connsiteX80" fmla="*/ 4976218 w 6096000"/>
              <a:gd name="connsiteY80" fmla="*/ 2740278 h 6858000"/>
              <a:gd name="connsiteX81" fmla="*/ 4980571 w 6096000"/>
              <a:gd name="connsiteY81" fmla="*/ 2751112 h 6858000"/>
              <a:gd name="connsiteX82" fmla="*/ 4973893 w 6096000"/>
              <a:gd name="connsiteY82" fmla="*/ 2760208 h 6858000"/>
              <a:gd name="connsiteX83" fmla="*/ 4979005 w 6096000"/>
              <a:gd name="connsiteY83" fmla="*/ 2790136 h 6858000"/>
              <a:gd name="connsiteX84" fmla="*/ 4986137 w 6096000"/>
              <a:gd name="connsiteY84" fmla="*/ 2804183 h 6858000"/>
              <a:gd name="connsiteX85" fmla="*/ 4986175 w 6096000"/>
              <a:gd name="connsiteY85" fmla="*/ 2825860 h 6858000"/>
              <a:gd name="connsiteX86" fmla="*/ 4993936 w 6096000"/>
              <a:gd name="connsiteY86" fmla="*/ 2911749 h 6858000"/>
              <a:gd name="connsiteX87" fmla="*/ 4992563 w 6096000"/>
              <a:gd name="connsiteY87" fmla="*/ 2977278 h 6858000"/>
              <a:gd name="connsiteX88" fmla="*/ 4980516 w 6096000"/>
              <a:gd name="connsiteY88" fmla="*/ 2991092 h 6858000"/>
              <a:gd name="connsiteX89" fmla="*/ 4992801 w 6096000"/>
              <a:gd name="connsiteY89" fmla="*/ 3020247 h 6858000"/>
              <a:gd name="connsiteX90" fmla="*/ 5014805 w 6096000"/>
              <a:gd name="connsiteY90" fmla="*/ 3065434 h 6858000"/>
              <a:gd name="connsiteX91" fmla="*/ 5002733 w 6096000"/>
              <a:gd name="connsiteY91" fmla="*/ 3103777 h 6858000"/>
              <a:gd name="connsiteX92" fmla="*/ 5002941 w 6096000"/>
              <a:gd name="connsiteY92" fmla="*/ 3151828 h 6858000"/>
              <a:gd name="connsiteX93" fmla="*/ 5002883 w 6096000"/>
              <a:gd name="connsiteY93" fmla="*/ 3180546 h 6858000"/>
              <a:gd name="connsiteX94" fmla="*/ 5016711 w 6096000"/>
              <a:gd name="connsiteY94" fmla="*/ 3258677 h 6858000"/>
              <a:gd name="connsiteX95" fmla="*/ 5017918 w 6096000"/>
              <a:gd name="connsiteY95" fmla="*/ 3262610 h 6858000"/>
              <a:gd name="connsiteX96" fmla="*/ 5011672 w 6096000"/>
              <a:gd name="connsiteY96" fmla="*/ 3277179 h 6858000"/>
              <a:gd name="connsiteX97" fmla="*/ 5009344 w 6096000"/>
              <a:gd name="connsiteY97" fmla="*/ 3278130 h 6858000"/>
              <a:gd name="connsiteX98" fmla="*/ 5026770 w 6096000"/>
              <a:gd name="connsiteY98" fmla="*/ 3325671 h 6858000"/>
              <a:gd name="connsiteX99" fmla="*/ 5024571 w 6096000"/>
              <a:gd name="connsiteY99" fmla="*/ 3332072 h 6858000"/>
              <a:gd name="connsiteX100" fmla="*/ 5041705 w 6096000"/>
              <a:gd name="connsiteY100" fmla="*/ 3362948 h 6858000"/>
              <a:gd name="connsiteX101" fmla="*/ 5047477 w 6096000"/>
              <a:gd name="connsiteY101" fmla="*/ 3378959 h 6858000"/>
              <a:gd name="connsiteX102" fmla="*/ 5060758 w 6096000"/>
              <a:gd name="connsiteY102" fmla="*/ 3407057 h 6858000"/>
              <a:gd name="connsiteX103" fmla="*/ 5058968 w 6096000"/>
              <a:gd name="connsiteY103" fmla="*/ 3409825 h 6858000"/>
              <a:gd name="connsiteX104" fmla="*/ 5062667 w 6096000"/>
              <a:gd name="connsiteY104" fmla="*/ 3415218 h 6858000"/>
              <a:gd name="connsiteX105" fmla="*/ 5060928 w 6096000"/>
              <a:gd name="connsiteY105" fmla="*/ 3419880 h 6858000"/>
              <a:gd name="connsiteX106" fmla="*/ 5062923 w 6096000"/>
              <a:gd name="connsiteY106" fmla="*/ 3424545 h 6858000"/>
              <a:gd name="connsiteX107" fmla="*/ 5064623 w 6096000"/>
              <a:gd name="connsiteY107" fmla="*/ 3476412 h 6858000"/>
              <a:gd name="connsiteX108" fmla="*/ 5069684 w 6096000"/>
              <a:gd name="connsiteY108" fmla="*/ 3486850 h 6858000"/>
              <a:gd name="connsiteX109" fmla="*/ 5063339 w 6096000"/>
              <a:gd name="connsiteY109" fmla="*/ 3496391 h 6858000"/>
              <a:gd name="connsiteX110" fmla="*/ 5070139 w 6096000"/>
              <a:gd name="connsiteY110" fmla="*/ 3531201 h 6858000"/>
              <a:gd name="connsiteX111" fmla="*/ 5079896 w 6096000"/>
              <a:gd name="connsiteY111" fmla="*/ 3542019 h 6858000"/>
              <a:gd name="connsiteX112" fmla="*/ 5087540 w 6096000"/>
              <a:gd name="connsiteY112" fmla="*/ 3552249 h 6858000"/>
              <a:gd name="connsiteX113" fmla="*/ 5087902 w 6096000"/>
              <a:gd name="connsiteY113" fmla="*/ 3553678 h 6858000"/>
              <a:gd name="connsiteX114" fmla="*/ 5091509 w 6096000"/>
              <a:gd name="connsiteY114" fmla="*/ 3568021 h 6858000"/>
              <a:gd name="connsiteX115" fmla="*/ 5091934 w 6096000"/>
              <a:gd name="connsiteY115" fmla="*/ 3569719 h 6858000"/>
              <a:gd name="connsiteX116" fmla="*/ 5089362 w 6096000"/>
              <a:gd name="connsiteY116" fmla="*/ 3586412 h 6858000"/>
              <a:gd name="connsiteX117" fmla="*/ 5092358 w 6096000"/>
              <a:gd name="connsiteY117" fmla="*/ 3597336 h 6858000"/>
              <a:gd name="connsiteX118" fmla="*/ 5084254 w 6096000"/>
              <a:gd name="connsiteY118" fmla="*/ 3606007 h 6858000"/>
              <a:gd name="connsiteX119" fmla="*/ 5084281 w 6096000"/>
              <a:gd name="connsiteY119" fmla="*/ 3641228 h 6858000"/>
              <a:gd name="connsiteX120" fmla="*/ 5091848 w 6096000"/>
              <a:gd name="connsiteY120" fmla="*/ 3653088 h 6858000"/>
              <a:gd name="connsiteX121" fmla="*/ 5097436 w 6096000"/>
              <a:gd name="connsiteY121" fmla="*/ 3664114 h 6858000"/>
              <a:gd name="connsiteX122" fmla="*/ 5097518 w 6096000"/>
              <a:gd name="connsiteY122" fmla="*/ 3665569 h 6858000"/>
              <a:gd name="connsiteX123" fmla="*/ 5099829 w 6096000"/>
              <a:gd name="connsiteY123" fmla="*/ 3707357 h 6858000"/>
              <a:gd name="connsiteX124" fmla="*/ 5114696 w 6096000"/>
              <a:gd name="connsiteY124" fmla="*/ 3778166 h 6858000"/>
              <a:gd name="connsiteX125" fmla="*/ 5135379 w 6096000"/>
              <a:gd name="connsiteY125" fmla="*/ 3878222 h 6858000"/>
              <a:gd name="connsiteX126" fmla="*/ 5130138 w 6096000"/>
              <a:gd name="connsiteY126" fmla="*/ 4048117 h 6858000"/>
              <a:gd name="connsiteX127" fmla="*/ 5090040 w 6096000"/>
              <a:gd name="connsiteY127" fmla="*/ 4219510 h 6858000"/>
              <a:gd name="connsiteX128" fmla="*/ 5092812 w 6096000"/>
              <a:gd name="connsiteY128" fmla="*/ 4411258 h 6858000"/>
              <a:gd name="connsiteX129" fmla="*/ 5084599 w 6096000"/>
              <a:gd name="connsiteY129" fmla="*/ 4488531 h 6858000"/>
              <a:gd name="connsiteX130" fmla="*/ 5084072 w 6096000"/>
              <a:gd name="connsiteY130" fmla="*/ 4539168 h 6858000"/>
              <a:gd name="connsiteX131" fmla="*/ 5068936 w 6096000"/>
              <a:gd name="connsiteY131" fmla="*/ 4625153 h 6858000"/>
              <a:gd name="connsiteX132" fmla="*/ 5059114 w 6096000"/>
              <a:gd name="connsiteY132" fmla="*/ 4733115 h 6858000"/>
              <a:gd name="connsiteX133" fmla="*/ 5037209 w 6096000"/>
              <a:gd name="connsiteY133" fmla="*/ 4844323 h 6858000"/>
              <a:gd name="connsiteX134" fmla="*/ 5020638 w 6096000"/>
              <a:gd name="connsiteY134" fmla="*/ 4877992 h 6858000"/>
              <a:gd name="connsiteX135" fmla="*/ 5006413 w 6096000"/>
              <a:gd name="connsiteY135" fmla="*/ 4925805 h 6858000"/>
              <a:gd name="connsiteX136" fmla="*/ 4971037 w 6096000"/>
              <a:gd name="connsiteY136" fmla="*/ 5009272 h 6858000"/>
              <a:gd name="connsiteX137" fmla="*/ 4963105 w 6096000"/>
              <a:gd name="connsiteY137" fmla="*/ 5111369 h 6858000"/>
              <a:gd name="connsiteX138" fmla="*/ 4976341 w 6096000"/>
              <a:gd name="connsiteY138" fmla="*/ 5210876 h 6858000"/>
              <a:gd name="connsiteX139" fmla="*/ 4980617 w 6096000"/>
              <a:gd name="connsiteY139" fmla="*/ 5269726 h 6858000"/>
              <a:gd name="connsiteX140" fmla="*/ 4997733 w 6096000"/>
              <a:gd name="connsiteY140" fmla="*/ 5464225 h 6858000"/>
              <a:gd name="connsiteX141" fmla="*/ 5001400 w 6096000"/>
              <a:gd name="connsiteY141" fmla="*/ 5594585 h 6858000"/>
              <a:gd name="connsiteX142" fmla="*/ 4983700 w 6096000"/>
              <a:gd name="connsiteY142" fmla="*/ 5667896 h 6858000"/>
              <a:gd name="connsiteX143" fmla="*/ 4968506 w 6096000"/>
              <a:gd name="connsiteY143" fmla="*/ 5769225 h 6858000"/>
              <a:gd name="connsiteX144" fmla="*/ 4969765 w 6096000"/>
              <a:gd name="connsiteY144" fmla="*/ 5823324 h 6858000"/>
              <a:gd name="connsiteX145" fmla="*/ 4966129 w 6096000"/>
              <a:gd name="connsiteY145" fmla="*/ 5862699 h 6858000"/>
              <a:gd name="connsiteX146" fmla="*/ 4970695 w 6096000"/>
              <a:gd name="connsiteY146" fmla="*/ 5906467 h 6858000"/>
              <a:gd name="connsiteX147" fmla="*/ 4991568 w 6096000"/>
              <a:gd name="connsiteY147" fmla="*/ 5939847 h 6858000"/>
              <a:gd name="connsiteX148" fmla="*/ 4986815 w 6096000"/>
              <a:gd name="connsiteY148" fmla="*/ 5973994 h 6858000"/>
              <a:gd name="connsiteX149" fmla="*/ 4987776 w 6096000"/>
              <a:gd name="connsiteY149" fmla="*/ 6089693 h 6858000"/>
              <a:gd name="connsiteX150" fmla="*/ 4991621 w 6096000"/>
              <a:gd name="connsiteY150" fmla="*/ 6224938 h 6858000"/>
              <a:gd name="connsiteX151" fmla="*/ 5017157 w 6096000"/>
              <a:gd name="connsiteY151" fmla="*/ 6370251 h 6858000"/>
              <a:gd name="connsiteX152" fmla="*/ 5040797 w 6096000"/>
              <a:gd name="connsiteY152" fmla="*/ 6541313 h 6858000"/>
              <a:gd name="connsiteX153" fmla="*/ 5045375 w 6096000"/>
              <a:gd name="connsiteY153" fmla="*/ 6640957 h 6858000"/>
              <a:gd name="connsiteX154" fmla="*/ 5058442 w 6096000"/>
              <a:gd name="connsiteY154" fmla="*/ 6705297 h 6858000"/>
              <a:gd name="connsiteX155" fmla="*/ 5071125 w 6096000"/>
              <a:gd name="connsiteY155" fmla="*/ 6759582 h 6858000"/>
              <a:gd name="connsiteX156" fmla="*/ 5069172 w 6096000"/>
              <a:gd name="connsiteY156" fmla="*/ 6817746 h 6858000"/>
              <a:gd name="connsiteX157" fmla="*/ 5072322 w 6096000"/>
              <a:gd name="connsiteY157" fmla="*/ 6843646 h 6858000"/>
              <a:gd name="connsiteX158" fmla="*/ 5091388 w 6096000"/>
              <a:gd name="connsiteY158" fmla="*/ 6857998 h 6858000"/>
              <a:gd name="connsiteX159" fmla="*/ 6096000 w 6096000"/>
              <a:gd name="connsiteY159" fmla="*/ 6857998 h 6858000"/>
              <a:gd name="connsiteX160" fmla="*/ 6096000 w 6096000"/>
              <a:gd name="connsiteY160" fmla="*/ 6858000 h 6858000"/>
              <a:gd name="connsiteX161" fmla="*/ 0 w 6096000"/>
              <a:gd name="connsiteY16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Lst>
            <a:rect l="l" t="t" r="r" b="b"/>
            <a:pathLst>
              <a:path w="6096000" h="6858000">
                <a:moveTo>
                  <a:pt x="0" y="0"/>
                </a:moveTo>
                <a:lnTo>
                  <a:pt x="5567517" y="0"/>
                </a:lnTo>
                <a:lnTo>
                  <a:pt x="5566938" y="1705"/>
                </a:lnTo>
                <a:cubicBezTo>
                  <a:pt x="5563126" y="8440"/>
                  <a:pt x="5558112" y="13784"/>
                  <a:pt x="5551594" y="17287"/>
                </a:cubicBezTo>
                <a:cubicBezTo>
                  <a:pt x="5562364" y="82036"/>
                  <a:pt x="5510349" y="69804"/>
                  <a:pt x="5545641" y="130336"/>
                </a:cubicBezTo>
                <a:cubicBezTo>
                  <a:pt x="5526953" y="117589"/>
                  <a:pt x="5536978" y="162458"/>
                  <a:pt x="5538289" y="187093"/>
                </a:cubicBezTo>
                <a:cubicBezTo>
                  <a:pt x="5536205" y="226511"/>
                  <a:pt x="5545722" y="205530"/>
                  <a:pt x="5545790" y="265704"/>
                </a:cubicBezTo>
                <a:cubicBezTo>
                  <a:pt x="5542296" y="317533"/>
                  <a:pt x="5543813" y="325288"/>
                  <a:pt x="5542313" y="354566"/>
                </a:cubicBezTo>
                <a:lnTo>
                  <a:pt x="5524126" y="472000"/>
                </a:lnTo>
                <a:lnTo>
                  <a:pt x="5522170" y="473782"/>
                </a:lnTo>
                <a:cubicBezTo>
                  <a:pt x="5517847" y="482008"/>
                  <a:pt x="5518682" y="487340"/>
                  <a:pt x="5521798" y="491380"/>
                </a:cubicBezTo>
                <a:lnTo>
                  <a:pt x="5536419" y="531675"/>
                </a:lnTo>
                <a:lnTo>
                  <a:pt x="5533435" y="536015"/>
                </a:lnTo>
                <a:lnTo>
                  <a:pt x="5538088" y="572092"/>
                </a:lnTo>
                <a:lnTo>
                  <a:pt x="5536061" y="572511"/>
                </a:lnTo>
                <a:cubicBezTo>
                  <a:pt x="5531611" y="574271"/>
                  <a:pt x="5528529" y="577121"/>
                  <a:pt x="5528218" y="582332"/>
                </a:cubicBezTo>
                <a:cubicBezTo>
                  <a:pt x="5498002" y="573171"/>
                  <a:pt x="5516262" y="585107"/>
                  <a:pt x="5518011" y="601285"/>
                </a:cubicBezTo>
                <a:cubicBezTo>
                  <a:pt x="5508838" y="617831"/>
                  <a:pt x="5480684" y="666964"/>
                  <a:pt x="5473174" y="681608"/>
                </a:cubicBezTo>
                <a:cubicBezTo>
                  <a:pt x="5473102" y="684122"/>
                  <a:pt x="5473033" y="686637"/>
                  <a:pt x="5472963" y="689151"/>
                </a:cubicBezTo>
                <a:lnTo>
                  <a:pt x="5472485" y="689289"/>
                </a:lnTo>
                <a:cubicBezTo>
                  <a:pt x="5471434" y="690905"/>
                  <a:pt x="5470986" y="693376"/>
                  <a:pt x="5471326" y="697222"/>
                </a:cubicBezTo>
                <a:cubicBezTo>
                  <a:pt x="5471606" y="703992"/>
                  <a:pt x="5471884" y="710761"/>
                  <a:pt x="5472164" y="717531"/>
                </a:cubicBezTo>
                <a:lnTo>
                  <a:pt x="5468891" y="722494"/>
                </a:lnTo>
                <a:lnTo>
                  <a:pt x="5463081" y="724368"/>
                </a:lnTo>
                <a:lnTo>
                  <a:pt x="5446981" y="752692"/>
                </a:lnTo>
                <a:cubicBezTo>
                  <a:pt x="5454691" y="764380"/>
                  <a:pt x="5422719" y="808083"/>
                  <a:pt x="5417190" y="816346"/>
                </a:cubicBezTo>
                <a:lnTo>
                  <a:pt x="5388958" y="889417"/>
                </a:lnTo>
                <a:cubicBezTo>
                  <a:pt x="5320491" y="969963"/>
                  <a:pt x="5321907" y="1005331"/>
                  <a:pt x="5307044" y="1063288"/>
                </a:cubicBezTo>
                <a:cubicBezTo>
                  <a:pt x="5313332" y="1111028"/>
                  <a:pt x="5317096" y="1110140"/>
                  <a:pt x="5303837" y="1157176"/>
                </a:cubicBezTo>
                <a:cubicBezTo>
                  <a:pt x="5301103" y="1192124"/>
                  <a:pt x="5301884" y="1197232"/>
                  <a:pt x="5286494" y="1210776"/>
                </a:cubicBezTo>
                <a:lnTo>
                  <a:pt x="5282463" y="1301993"/>
                </a:lnTo>
                <a:lnTo>
                  <a:pt x="5252235" y="1360879"/>
                </a:lnTo>
                <a:lnTo>
                  <a:pt x="5244497" y="1404045"/>
                </a:lnTo>
                <a:lnTo>
                  <a:pt x="5223823" y="1429568"/>
                </a:lnTo>
                <a:lnTo>
                  <a:pt x="5224851" y="1430305"/>
                </a:lnTo>
                <a:cubicBezTo>
                  <a:pt x="5226697" y="1432466"/>
                  <a:pt x="5214738" y="1459891"/>
                  <a:pt x="5212394" y="1463304"/>
                </a:cubicBezTo>
                <a:cubicBezTo>
                  <a:pt x="5209912" y="1477394"/>
                  <a:pt x="5213027" y="1501295"/>
                  <a:pt x="5209958" y="1514846"/>
                </a:cubicBezTo>
                <a:lnTo>
                  <a:pt x="5206417" y="1519731"/>
                </a:lnTo>
                <a:lnTo>
                  <a:pt x="5206640" y="1519929"/>
                </a:lnTo>
                <a:cubicBezTo>
                  <a:pt x="5206490" y="1521210"/>
                  <a:pt x="5209710" y="1543635"/>
                  <a:pt x="5207632" y="1546022"/>
                </a:cubicBezTo>
                <a:lnTo>
                  <a:pt x="5212030" y="1578752"/>
                </a:lnTo>
                <a:cubicBezTo>
                  <a:pt x="5206147" y="1605585"/>
                  <a:pt x="5226381" y="1622803"/>
                  <a:pt x="5203533" y="1647555"/>
                </a:cubicBezTo>
                <a:cubicBezTo>
                  <a:pt x="5198128" y="1672675"/>
                  <a:pt x="5203213" y="1694404"/>
                  <a:pt x="5190877" y="1715685"/>
                </a:cubicBezTo>
                <a:cubicBezTo>
                  <a:pt x="5196815" y="1724301"/>
                  <a:pt x="5198098" y="1732435"/>
                  <a:pt x="5184235" y="1740358"/>
                </a:cubicBezTo>
                <a:cubicBezTo>
                  <a:pt x="5182625" y="1763793"/>
                  <a:pt x="5198368" y="1769422"/>
                  <a:pt x="5181475" y="1784314"/>
                </a:cubicBezTo>
                <a:cubicBezTo>
                  <a:pt x="5205987" y="1797417"/>
                  <a:pt x="5195246" y="1798221"/>
                  <a:pt x="5185845" y="1804434"/>
                </a:cubicBezTo>
                <a:lnTo>
                  <a:pt x="5185068" y="1805316"/>
                </a:lnTo>
                <a:lnTo>
                  <a:pt x="5188593" y="1807109"/>
                </a:lnTo>
                <a:lnTo>
                  <a:pt x="5185920" y="1821003"/>
                </a:lnTo>
                <a:lnTo>
                  <a:pt x="5183543" y="1824832"/>
                </a:lnTo>
                <a:cubicBezTo>
                  <a:pt x="5182284" y="1827468"/>
                  <a:pt x="5181937" y="1829219"/>
                  <a:pt x="5182235" y="1830429"/>
                </a:cubicBezTo>
                <a:lnTo>
                  <a:pt x="5182525" y="1830569"/>
                </a:lnTo>
                <a:lnTo>
                  <a:pt x="5180663" y="1835810"/>
                </a:lnTo>
                <a:cubicBezTo>
                  <a:pt x="5176779" y="1844665"/>
                  <a:pt x="5172297" y="1853278"/>
                  <a:pt x="5167452" y="1861483"/>
                </a:cubicBezTo>
                <a:cubicBezTo>
                  <a:pt x="5179827" y="1866643"/>
                  <a:pt x="5166788" y="1884999"/>
                  <a:pt x="5174266" y="1892417"/>
                </a:cubicBezTo>
                <a:lnTo>
                  <a:pt x="5189262" y="1895114"/>
                </a:lnTo>
                <a:lnTo>
                  <a:pt x="5187100" y="1899379"/>
                </a:lnTo>
                <a:lnTo>
                  <a:pt x="5180471" y="1907867"/>
                </a:lnTo>
                <a:cubicBezTo>
                  <a:pt x="5179609" y="1909162"/>
                  <a:pt x="5179647" y="1909994"/>
                  <a:pt x="5181361" y="1910265"/>
                </a:cubicBezTo>
                <a:cubicBezTo>
                  <a:pt x="5180995" y="1914884"/>
                  <a:pt x="5177893" y="1930292"/>
                  <a:pt x="5178268" y="1935584"/>
                </a:cubicBezTo>
                <a:lnTo>
                  <a:pt x="5183619" y="1942021"/>
                </a:lnTo>
                <a:lnTo>
                  <a:pt x="5184480" y="1945112"/>
                </a:lnTo>
                <a:lnTo>
                  <a:pt x="5172776" y="1961162"/>
                </a:lnTo>
                <a:lnTo>
                  <a:pt x="5168513" y="1969445"/>
                </a:lnTo>
                <a:lnTo>
                  <a:pt x="5126597" y="2024270"/>
                </a:lnTo>
                <a:lnTo>
                  <a:pt x="5119528" y="2107942"/>
                </a:lnTo>
                <a:cubicBezTo>
                  <a:pt x="5089290" y="2138038"/>
                  <a:pt x="5110415" y="2159228"/>
                  <a:pt x="5110356" y="2193455"/>
                </a:cubicBezTo>
                <a:cubicBezTo>
                  <a:pt x="5101302" y="2220953"/>
                  <a:pt x="5110381" y="2224200"/>
                  <a:pt x="5104992" y="2260088"/>
                </a:cubicBezTo>
                <a:cubicBezTo>
                  <a:pt x="5096504" y="2291744"/>
                  <a:pt x="5078225" y="2299003"/>
                  <a:pt x="5059439" y="2335735"/>
                </a:cubicBezTo>
                <a:cubicBezTo>
                  <a:pt x="5029465" y="2329020"/>
                  <a:pt x="5058046" y="2407546"/>
                  <a:pt x="5022061" y="2408995"/>
                </a:cubicBezTo>
                <a:cubicBezTo>
                  <a:pt x="5023289" y="2413465"/>
                  <a:pt x="5019654" y="2441580"/>
                  <a:pt x="5022253" y="2445869"/>
                </a:cubicBezTo>
                <a:cubicBezTo>
                  <a:pt x="5022440" y="2449625"/>
                  <a:pt x="5011241" y="2492743"/>
                  <a:pt x="5011426" y="2496499"/>
                </a:cubicBezTo>
                <a:lnTo>
                  <a:pt x="4994224" y="2549900"/>
                </a:lnTo>
                <a:cubicBezTo>
                  <a:pt x="4992353" y="2564757"/>
                  <a:pt x="4998952" y="2582253"/>
                  <a:pt x="4995245" y="2596456"/>
                </a:cubicBezTo>
                <a:lnTo>
                  <a:pt x="4988570" y="2606088"/>
                </a:lnTo>
                <a:cubicBezTo>
                  <a:pt x="4988504" y="2615842"/>
                  <a:pt x="4988436" y="2625597"/>
                  <a:pt x="4988371" y="2635351"/>
                </a:cubicBezTo>
                <a:lnTo>
                  <a:pt x="4983212" y="2665666"/>
                </a:lnTo>
                <a:lnTo>
                  <a:pt x="4968234" y="2715895"/>
                </a:lnTo>
                <a:lnTo>
                  <a:pt x="4975888" y="2725052"/>
                </a:lnTo>
                <a:lnTo>
                  <a:pt x="4980195" y="2726489"/>
                </a:lnTo>
                <a:lnTo>
                  <a:pt x="4976218" y="2740278"/>
                </a:lnTo>
                <a:lnTo>
                  <a:pt x="4980571" y="2751112"/>
                </a:lnTo>
                <a:lnTo>
                  <a:pt x="4973893" y="2760208"/>
                </a:lnTo>
                <a:lnTo>
                  <a:pt x="4979005" y="2790136"/>
                </a:lnTo>
                <a:lnTo>
                  <a:pt x="4986137" y="2804183"/>
                </a:lnTo>
                <a:cubicBezTo>
                  <a:pt x="4986150" y="2811409"/>
                  <a:pt x="4986162" y="2818634"/>
                  <a:pt x="4986175" y="2825860"/>
                </a:cubicBezTo>
                <a:cubicBezTo>
                  <a:pt x="4987474" y="2843788"/>
                  <a:pt x="4992871" y="2886513"/>
                  <a:pt x="4993936" y="2911749"/>
                </a:cubicBezTo>
                <a:cubicBezTo>
                  <a:pt x="4993313" y="2946689"/>
                  <a:pt x="4980300" y="2954448"/>
                  <a:pt x="4992563" y="2977278"/>
                </a:cubicBezTo>
                <a:cubicBezTo>
                  <a:pt x="4985688" y="2983455"/>
                  <a:pt x="4982051" y="2987749"/>
                  <a:pt x="4980516" y="2991092"/>
                </a:cubicBezTo>
                <a:cubicBezTo>
                  <a:pt x="4975910" y="3001119"/>
                  <a:pt x="4990216" y="3002537"/>
                  <a:pt x="4992801" y="3020247"/>
                </a:cubicBezTo>
                <a:cubicBezTo>
                  <a:pt x="4998517" y="3032637"/>
                  <a:pt x="5013148" y="3051512"/>
                  <a:pt x="5014805" y="3065434"/>
                </a:cubicBezTo>
                <a:cubicBezTo>
                  <a:pt x="4998836" y="3057428"/>
                  <a:pt x="5016840" y="3105196"/>
                  <a:pt x="5002733" y="3103777"/>
                </a:cubicBezTo>
                <a:cubicBezTo>
                  <a:pt x="5022381" y="3124610"/>
                  <a:pt x="4997365" y="3128169"/>
                  <a:pt x="5002941" y="3151828"/>
                </a:cubicBezTo>
                <a:cubicBezTo>
                  <a:pt x="5010264" y="3163902"/>
                  <a:pt x="5011356" y="3171780"/>
                  <a:pt x="5002883" y="3180546"/>
                </a:cubicBezTo>
                <a:cubicBezTo>
                  <a:pt x="5038586" y="3236545"/>
                  <a:pt x="5003723" y="3210316"/>
                  <a:pt x="5016711" y="3258677"/>
                </a:cubicBezTo>
                <a:lnTo>
                  <a:pt x="5017918" y="3262610"/>
                </a:lnTo>
                <a:lnTo>
                  <a:pt x="5011672" y="3277179"/>
                </a:lnTo>
                <a:lnTo>
                  <a:pt x="5009344" y="3278130"/>
                </a:lnTo>
                <a:lnTo>
                  <a:pt x="5026770" y="3325671"/>
                </a:lnTo>
                <a:lnTo>
                  <a:pt x="5024571" y="3332072"/>
                </a:lnTo>
                <a:lnTo>
                  <a:pt x="5041705" y="3362948"/>
                </a:lnTo>
                <a:lnTo>
                  <a:pt x="5047477" y="3378959"/>
                </a:lnTo>
                <a:lnTo>
                  <a:pt x="5060758" y="3407057"/>
                </a:lnTo>
                <a:lnTo>
                  <a:pt x="5058968" y="3409825"/>
                </a:lnTo>
                <a:lnTo>
                  <a:pt x="5062667" y="3415218"/>
                </a:lnTo>
                <a:lnTo>
                  <a:pt x="5060928" y="3419880"/>
                </a:lnTo>
                <a:lnTo>
                  <a:pt x="5062923" y="3424545"/>
                </a:lnTo>
                <a:cubicBezTo>
                  <a:pt x="5063537" y="3433967"/>
                  <a:pt x="5063494" y="3466028"/>
                  <a:pt x="5064623" y="3476412"/>
                </a:cubicBezTo>
                <a:lnTo>
                  <a:pt x="5069684" y="3486850"/>
                </a:lnTo>
                <a:lnTo>
                  <a:pt x="5063339" y="3496391"/>
                </a:lnTo>
                <a:lnTo>
                  <a:pt x="5070139" y="3531201"/>
                </a:lnTo>
                <a:lnTo>
                  <a:pt x="5079896" y="3542019"/>
                </a:lnTo>
                <a:lnTo>
                  <a:pt x="5087540" y="3552249"/>
                </a:lnTo>
                <a:lnTo>
                  <a:pt x="5087902" y="3553678"/>
                </a:lnTo>
                <a:lnTo>
                  <a:pt x="5091509" y="3568021"/>
                </a:lnTo>
                <a:lnTo>
                  <a:pt x="5091934" y="3569719"/>
                </a:lnTo>
                <a:lnTo>
                  <a:pt x="5089362" y="3586412"/>
                </a:lnTo>
                <a:lnTo>
                  <a:pt x="5092358" y="3597336"/>
                </a:lnTo>
                <a:lnTo>
                  <a:pt x="5084254" y="3606007"/>
                </a:lnTo>
                <a:cubicBezTo>
                  <a:pt x="5084262" y="3617747"/>
                  <a:pt x="5084273" y="3629488"/>
                  <a:pt x="5084281" y="3641228"/>
                </a:cubicBezTo>
                <a:lnTo>
                  <a:pt x="5091848" y="3653088"/>
                </a:lnTo>
                <a:lnTo>
                  <a:pt x="5097436" y="3664114"/>
                </a:lnTo>
                <a:cubicBezTo>
                  <a:pt x="5097463" y="3664599"/>
                  <a:pt x="5097491" y="3665084"/>
                  <a:pt x="5097518" y="3665569"/>
                </a:cubicBezTo>
                <a:cubicBezTo>
                  <a:pt x="5097915" y="3672776"/>
                  <a:pt x="5096966" y="3688591"/>
                  <a:pt x="5099829" y="3707357"/>
                </a:cubicBezTo>
                <a:cubicBezTo>
                  <a:pt x="5100505" y="3724716"/>
                  <a:pt x="5118078" y="3760234"/>
                  <a:pt x="5114696" y="3778166"/>
                </a:cubicBezTo>
                <a:cubicBezTo>
                  <a:pt x="5141627" y="3845122"/>
                  <a:pt x="5125427" y="3821305"/>
                  <a:pt x="5135379" y="3878222"/>
                </a:cubicBezTo>
                <a:cubicBezTo>
                  <a:pt x="5161519" y="3905047"/>
                  <a:pt x="5125417" y="4015047"/>
                  <a:pt x="5130138" y="4048117"/>
                </a:cubicBezTo>
                <a:cubicBezTo>
                  <a:pt x="5081804" y="4192084"/>
                  <a:pt x="5096262" y="4158987"/>
                  <a:pt x="5090040" y="4219510"/>
                </a:cubicBezTo>
                <a:cubicBezTo>
                  <a:pt x="5104553" y="4280033"/>
                  <a:pt x="5065380" y="4345686"/>
                  <a:pt x="5092812" y="4411258"/>
                </a:cubicBezTo>
                <a:cubicBezTo>
                  <a:pt x="5090630" y="4437329"/>
                  <a:pt x="5083878" y="4473140"/>
                  <a:pt x="5084599" y="4488531"/>
                </a:cubicBezTo>
                <a:cubicBezTo>
                  <a:pt x="5084423" y="4505410"/>
                  <a:pt x="5084248" y="4522289"/>
                  <a:pt x="5084072" y="4539168"/>
                </a:cubicBezTo>
                <a:cubicBezTo>
                  <a:pt x="5072114" y="4567830"/>
                  <a:pt x="5064305" y="4588197"/>
                  <a:pt x="5068936" y="4625153"/>
                </a:cubicBezTo>
                <a:cubicBezTo>
                  <a:pt x="5077433" y="4662889"/>
                  <a:pt x="5065899" y="4679357"/>
                  <a:pt x="5059114" y="4733115"/>
                </a:cubicBezTo>
                <a:cubicBezTo>
                  <a:pt x="5068687" y="4752352"/>
                  <a:pt x="5055370" y="4832308"/>
                  <a:pt x="5037209" y="4844323"/>
                </a:cubicBezTo>
                <a:cubicBezTo>
                  <a:pt x="5033444" y="4857054"/>
                  <a:pt x="5040194" y="4871554"/>
                  <a:pt x="5020638" y="4877992"/>
                </a:cubicBezTo>
                <a:cubicBezTo>
                  <a:pt x="4997151" y="4888353"/>
                  <a:pt x="5034418" y="4931200"/>
                  <a:pt x="5006413" y="4925805"/>
                </a:cubicBezTo>
                <a:cubicBezTo>
                  <a:pt x="5031964" y="4956261"/>
                  <a:pt x="4982840" y="4982633"/>
                  <a:pt x="4971037" y="5009272"/>
                </a:cubicBezTo>
                <a:cubicBezTo>
                  <a:pt x="4973259" y="5034036"/>
                  <a:pt x="4968375" y="5053859"/>
                  <a:pt x="4963105" y="5111369"/>
                </a:cubicBezTo>
                <a:cubicBezTo>
                  <a:pt x="4973224" y="5141336"/>
                  <a:pt x="4937413" y="5161742"/>
                  <a:pt x="4976341" y="5210876"/>
                </a:cubicBezTo>
                <a:cubicBezTo>
                  <a:pt x="4972455" y="5212581"/>
                  <a:pt x="4977054" y="5227501"/>
                  <a:pt x="4980617" y="5269726"/>
                </a:cubicBezTo>
                <a:cubicBezTo>
                  <a:pt x="4984182" y="5311951"/>
                  <a:pt x="4990390" y="5400671"/>
                  <a:pt x="4997733" y="5464225"/>
                </a:cubicBezTo>
                <a:cubicBezTo>
                  <a:pt x="5001765" y="5536542"/>
                  <a:pt x="4990225" y="5517959"/>
                  <a:pt x="5001400" y="5594585"/>
                </a:cubicBezTo>
                <a:cubicBezTo>
                  <a:pt x="4999908" y="5619318"/>
                  <a:pt x="4974042" y="5647975"/>
                  <a:pt x="4983700" y="5667896"/>
                </a:cubicBezTo>
                <a:cubicBezTo>
                  <a:pt x="4976834" y="5696311"/>
                  <a:pt x="4975579" y="5738356"/>
                  <a:pt x="4968506" y="5769225"/>
                </a:cubicBezTo>
                <a:cubicBezTo>
                  <a:pt x="4968926" y="5787258"/>
                  <a:pt x="4969344" y="5805291"/>
                  <a:pt x="4969765" y="5823324"/>
                </a:cubicBezTo>
                <a:cubicBezTo>
                  <a:pt x="4966122" y="5853058"/>
                  <a:pt x="4965608" y="5838948"/>
                  <a:pt x="4966129" y="5862699"/>
                </a:cubicBezTo>
                <a:lnTo>
                  <a:pt x="4970695" y="5906467"/>
                </a:lnTo>
                <a:lnTo>
                  <a:pt x="4991568" y="5939847"/>
                </a:lnTo>
                <a:cubicBezTo>
                  <a:pt x="4998848" y="5955713"/>
                  <a:pt x="4974731" y="5940131"/>
                  <a:pt x="4986815" y="5973994"/>
                </a:cubicBezTo>
                <a:cubicBezTo>
                  <a:pt x="4961187" y="5997051"/>
                  <a:pt x="4983444" y="6032039"/>
                  <a:pt x="4987776" y="6089693"/>
                </a:cubicBezTo>
                <a:lnTo>
                  <a:pt x="4991621" y="6224938"/>
                </a:lnTo>
                <a:cubicBezTo>
                  <a:pt x="4988442" y="6270972"/>
                  <a:pt x="5008962" y="6317522"/>
                  <a:pt x="5017157" y="6370251"/>
                </a:cubicBezTo>
                <a:cubicBezTo>
                  <a:pt x="5025353" y="6422980"/>
                  <a:pt x="5039938" y="6490855"/>
                  <a:pt x="5040797" y="6541313"/>
                </a:cubicBezTo>
                <a:cubicBezTo>
                  <a:pt x="5039898" y="6576319"/>
                  <a:pt x="5031912" y="6591883"/>
                  <a:pt x="5045375" y="6640957"/>
                </a:cubicBezTo>
                <a:cubicBezTo>
                  <a:pt x="5057505" y="6669536"/>
                  <a:pt x="5052276" y="6675394"/>
                  <a:pt x="5058442" y="6705297"/>
                </a:cubicBezTo>
                <a:cubicBezTo>
                  <a:pt x="5057367" y="6727133"/>
                  <a:pt x="5067901" y="6732087"/>
                  <a:pt x="5071125" y="6759582"/>
                </a:cubicBezTo>
                <a:cubicBezTo>
                  <a:pt x="5055614" y="6796071"/>
                  <a:pt x="5051656" y="6769544"/>
                  <a:pt x="5069172" y="6817746"/>
                </a:cubicBezTo>
                <a:cubicBezTo>
                  <a:pt x="5060956" y="6828354"/>
                  <a:pt x="5064525" y="6836369"/>
                  <a:pt x="5072322" y="6843646"/>
                </a:cubicBezTo>
                <a:lnTo>
                  <a:pt x="5091388" y="6857998"/>
                </a:lnTo>
                <a:lnTo>
                  <a:pt x="6096000" y="6857998"/>
                </a:lnTo>
                <a:lnTo>
                  <a:pt x="6096000"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801730AD-C793-6BC0-27D0-57449D117F92}"/>
              </a:ext>
            </a:extLst>
          </p:cNvPr>
          <p:cNvSpPr>
            <a:spLocks noGrp="1"/>
          </p:cNvSpPr>
          <p:nvPr>
            <p:ph type="title"/>
          </p:nvPr>
        </p:nvSpPr>
        <p:spPr>
          <a:xfrm>
            <a:off x="838200" y="609600"/>
            <a:ext cx="3739341" cy="1330839"/>
          </a:xfrm>
        </p:spPr>
        <p:txBody>
          <a:bodyPr vert="horz" lIns="91440" tIns="45720" rIns="91440" bIns="45720" rtlCol="0" anchor="ctr">
            <a:normAutofit fontScale="90000"/>
          </a:bodyPr>
          <a:lstStyle/>
          <a:p>
            <a:r>
              <a:rPr lang="en-US" kern="1200" dirty="0">
                <a:solidFill>
                  <a:schemeClr val="tx1"/>
                </a:solidFill>
                <a:latin typeface="+mj-lt"/>
                <a:ea typeface="+mj-ea"/>
                <a:cs typeface="+mj-cs"/>
              </a:rPr>
              <a:t>School Districts In Tennessee</a:t>
            </a:r>
          </a:p>
        </p:txBody>
      </p:sp>
      <p:sp>
        <p:nvSpPr>
          <p:cNvPr id="4" name="Content Placeholder 3">
            <a:extLst>
              <a:ext uri="{FF2B5EF4-FFF2-40B4-BE49-F238E27FC236}">
                <a16:creationId xmlns:a16="http://schemas.microsoft.com/office/drawing/2014/main" id="{B954DEF8-AA46-27E7-59D1-279139BE78D8}"/>
              </a:ext>
            </a:extLst>
          </p:cNvPr>
          <p:cNvSpPr>
            <a:spLocks/>
          </p:cNvSpPr>
          <p:nvPr/>
        </p:nvSpPr>
        <p:spPr>
          <a:xfrm>
            <a:off x="862366" y="2194102"/>
            <a:ext cx="3427001" cy="3908586"/>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2000"/>
              <a:t>Tennessee contains 141 public school districts, not including those operated by the State Board of Education and the Achievement School District. </a:t>
            </a:r>
          </a:p>
          <a:p>
            <a:pPr indent="-228600">
              <a:lnSpc>
                <a:spcPct val="90000"/>
              </a:lnSpc>
              <a:spcAft>
                <a:spcPts val="600"/>
              </a:spcAft>
              <a:buFont typeface="Arial" panose="020B0604020202020204" pitchFamily="34" charset="0"/>
              <a:buChar char="•"/>
            </a:pPr>
            <a:r>
              <a:rPr lang="en-US" sz="2000"/>
              <a:t>The state has 94 county school districts, 33 municipal (or city) school districts across 22 counties, and 14 special school districts across seven counties.</a:t>
            </a:r>
          </a:p>
          <a:p>
            <a:pPr indent="-228600">
              <a:lnSpc>
                <a:spcPct val="90000"/>
              </a:lnSpc>
              <a:spcAft>
                <a:spcPts val="600"/>
              </a:spcAft>
              <a:buFont typeface="Arial" panose="020B0604020202020204" pitchFamily="34" charset="0"/>
              <a:buChar char="•"/>
            </a:pPr>
            <a:endParaRPr lang="en-US" sz="2000"/>
          </a:p>
        </p:txBody>
      </p:sp>
      <p:pic>
        <p:nvPicPr>
          <p:cNvPr id="8" name="Picture 7" descr="A pie chart with numbers and a number on it&#10;&#10;Description automatically generated">
            <a:extLst>
              <a:ext uri="{FF2B5EF4-FFF2-40B4-BE49-F238E27FC236}">
                <a16:creationId xmlns:a16="http://schemas.microsoft.com/office/drawing/2014/main" id="{C5DCCC1D-0B39-1758-5080-2696CE7F76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45457" y="1563771"/>
            <a:ext cx="6155141" cy="3754199"/>
          </a:xfrm>
          <a:prstGeom prst="rect">
            <a:avLst/>
          </a:prstGeom>
        </p:spPr>
      </p:pic>
      <p:sp>
        <p:nvSpPr>
          <p:cNvPr id="5" name="Text Placeholder 4">
            <a:extLst>
              <a:ext uri="{FF2B5EF4-FFF2-40B4-BE49-F238E27FC236}">
                <a16:creationId xmlns:a16="http://schemas.microsoft.com/office/drawing/2014/main" id="{F6F6EBC0-6FB1-9B07-E3F2-722CA1A3A479}"/>
              </a:ext>
            </a:extLst>
          </p:cNvPr>
          <p:cNvSpPr>
            <a:spLocks/>
          </p:cNvSpPr>
          <p:nvPr/>
        </p:nvSpPr>
        <p:spPr>
          <a:xfrm>
            <a:off x="6412362" y="1960881"/>
            <a:ext cx="4645152" cy="3507846"/>
          </a:xfrm>
          <a:prstGeom prst="rect">
            <a:avLst/>
          </a:prstGeom>
        </p:spPr>
        <p:txBody>
          <a:bodyPr/>
          <a:lstStyle/>
          <a:p>
            <a:endParaRPr lang="en-US" dirty="0"/>
          </a:p>
        </p:txBody>
      </p:sp>
    </p:spTree>
    <p:extLst>
      <p:ext uri="{BB962C8B-B14F-4D97-AF65-F5344CB8AC3E}">
        <p14:creationId xmlns:p14="http://schemas.microsoft.com/office/powerpoint/2010/main" val="40859246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0" name="Rectangle 69">
            <a:extLst>
              <a:ext uri="{FF2B5EF4-FFF2-40B4-BE49-F238E27FC236}">
                <a16:creationId xmlns:a16="http://schemas.microsoft.com/office/drawing/2014/main" id="{94BFCCA4-109C-4B21-816E-144FE75C38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9E968B4-0777-AA9E-74EE-9B863FB5CE2E}"/>
              </a:ext>
            </a:extLst>
          </p:cNvPr>
          <p:cNvSpPr>
            <a:spLocks noGrp="1"/>
          </p:cNvSpPr>
          <p:nvPr>
            <p:ph type="title"/>
          </p:nvPr>
        </p:nvSpPr>
        <p:spPr>
          <a:xfrm>
            <a:off x="630918" y="643465"/>
            <a:ext cx="3895359" cy="1846615"/>
          </a:xfrm>
        </p:spPr>
        <p:txBody>
          <a:bodyPr vert="horz" lIns="91440" tIns="45720" rIns="91440" bIns="45720" rtlCol="0" anchor="b">
            <a:normAutofit/>
          </a:bodyPr>
          <a:lstStyle/>
          <a:p>
            <a:r>
              <a:rPr lang="en-US" sz="3000"/>
              <a:t>The Best Average scores of subjects with corresponding schools </a:t>
            </a:r>
          </a:p>
        </p:txBody>
      </p:sp>
      <p:sp>
        <p:nvSpPr>
          <p:cNvPr id="71" name="sketch line">
            <a:extLst>
              <a:ext uri="{FF2B5EF4-FFF2-40B4-BE49-F238E27FC236}">
                <a16:creationId xmlns:a16="http://schemas.microsoft.com/office/drawing/2014/main" id="{0059B5C0-FEC8-4370-AF45-02E3AEF6FA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659144"/>
            <a:ext cx="3566160" cy="18288"/>
          </a:xfrm>
          <a:custGeom>
            <a:avLst/>
            <a:gdLst>
              <a:gd name="connsiteX0" fmla="*/ 0 w 3566160"/>
              <a:gd name="connsiteY0" fmla="*/ 0 h 18288"/>
              <a:gd name="connsiteX1" fmla="*/ 665683 w 3566160"/>
              <a:gd name="connsiteY1" fmla="*/ 0 h 18288"/>
              <a:gd name="connsiteX2" fmla="*/ 1331366 w 3566160"/>
              <a:gd name="connsiteY2" fmla="*/ 0 h 18288"/>
              <a:gd name="connsiteX3" fmla="*/ 1818742 w 3566160"/>
              <a:gd name="connsiteY3" fmla="*/ 0 h 18288"/>
              <a:gd name="connsiteX4" fmla="*/ 2413102 w 3566160"/>
              <a:gd name="connsiteY4" fmla="*/ 0 h 18288"/>
              <a:gd name="connsiteX5" fmla="*/ 2936138 w 3566160"/>
              <a:gd name="connsiteY5" fmla="*/ 0 h 18288"/>
              <a:gd name="connsiteX6" fmla="*/ 3566160 w 3566160"/>
              <a:gd name="connsiteY6" fmla="*/ 0 h 18288"/>
              <a:gd name="connsiteX7" fmla="*/ 3566160 w 3566160"/>
              <a:gd name="connsiteY7" fmla="*/ 18288 h 18288"/>
              <a:gd name="connsiteX8" fmla="*/ 2971800 w 3566160"/>
              <a:gd name="connsiteY8" fmla="*/ 18288 h 18288"/>
              <a:gd name="connsiteX9" fmla="*/ 2448763 w 3566160"/>
              <a:gd name="connsiteY9" fmla="*/ 18288 h 18288"/>
              <a:gd name="connsiteX10" fmla="*/ 1854403 w 3566160"/>
              <a:gd name="connsiteY10" fmla="*/ 18288 h 18288"/>
              <a:gd name="connsiteX11" fmla="*/ 1295705 w 3566160"/>
              <a:gd name="connsiteY11" fmla="*/ 18288 h 18288"/>
              <a:gd name="connsiteX12" fmla="*/ 772668 w 3566160"/>
              <a:gd name="connsiteY12" fmla="*/ 18288 h 18288"/>
              <a:gd name="connsiteX13" fmla="*/ 0 w 3566160"/>
              <a:gd name="connsiteY13" fmla="*/ 18288 h 18288"/>
              <a:gd name="connsiteX14" fmla="*/ 0 w 3566160"/>
              <a:gd name="connsiteY1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566160" h="18288" fill="none" extrusionOk="0">
                <a:moveTo>
                  <a:pt x="0" y="0"/>
                </a:moveTo>
                <a:cubicBezTo>
                  <a:pt x="222644" y="15773"/>
                  <a:pt x="447078" y="-30288"/>
                  <a:pt x="665683" y="0"/>
                </a:cubicBezTo>
                <a:cubicBezTo>
                  <a:pt x="884288" y="30288"/>
                  <a:pt x="1132425" y="-6167"/>
                  <a:pt x="1331366" y="0"/>
                </a:cubicBezTo>
                <a:cubicBezTo>
                  <a:pt x="1530307" y="6167"/>
                  <a:pt x="1680942" y="17562"/>
                  <a:pt x="1818742" y="0"/>
                </a:cubicBezTo>
                <a:cubicBezTo>
                  <a:pt x="1956542" y="-17562"/>
                  <a:pt x="2130227" y="23032"/>
                  <a:pt x="2413102" y="0"/>
                </a:cubicBezTo>
                <a:cubicBezTo>
                  <a:pt x="2695977" y="-23032"/>
                  <a:pt x="2679988" y="-13260"/>
                  <a:pt x="2936138" y="0"/>
                </a:cubicBezTo>
                <a:cubicBezTo>
                  <a:pt x="3192288" y="13260"/>
                  <a:pt x="3378668" y="16268"/>
                  <a:pt x="3566160" y="0"/>
                </a:cubicBezTo>
                <a:cubicBezTo>
                  <a:pt x="3566199" y="7328"/>
                  <a:pt x="3566779" y="9982"/>
                  <a:pt x="3566160" y="18288"/>
                </a:cubicBezTo>
                <a:cubicBezTo>
                  <a:pt x="3315478" y="45899"/>
                  <a:pt x="3188272" y="-7574"/>
                  <a:pt x="2971800" y="18288"/>
                </a:cubicBezTo>
                <a:cubicBezTo>
                  <a:pt x="2755328" y="44150"/>
                  <a:pt x="2598570" y="34692"/>
                  <a:pt x="2448763" y="18288"/>
                </a:cubicBezTo>
                <a:cubicBezTo>
                  <a:pt x="2298956" y="1884"/>
                  <a:pt x="2011344" y="-7043"/>
                  <a:pt x="1854403" y="18288"/>
                </a:cubicBezTo>
                <a:cubicBezTo>
                  <a:pt x="1697462" y="43619"/>
                  <a:pt x="1444994" y="618"/>
                  <a:pt x="1295705" y="18288"/>
                </a:cubicBezTo>
                <a:cubicBezTo>
                  <a:pt x="1146416" y="35958"/>
                  <a:pt x="965401" y="42167"/>
                  <a:pt x="772668" y="18288"/>
                </a:cubicBezTo>
                <a:cubicBezTo>
                  <a:pt x="579935" y="-5591"/>
                  <a:pt x="352420" y="-19381"/>
                  <a:pt x="0" y="18288"/>
                </a:cubicBezTo>
                <a:cubicBezTo>
                  <a:pt x="-593" y="9736"/>
                  <a:pt x="244" y="6610"/>
                  <a:pt x="0" y="0"/>
                </a:cubicBezTo>
                <a:close/>
              </a:path>
              <a:path w="3566160" h="18288" stroke="0" extrusionOk="0">
                <a:moveTo>
                  <a:pt x="0" y="0"/>
                </a:moveTo>
                <a:cubicBezTo>
                  <a:pt x="169947" y="-5008"/>
                  <a:pt x="340602" y="-17518"/>
                  <a:pt x="594360" y="0"/>
                </a:cubicBezTo>
                <a:cubicBezTo>
                  <a:pt x="848118" y="17518"/>
                  <a:pt x="997921" y="8866"/>
                  <a:pt x="1224382" y="0"/>
                </a:cubicBezTo>
                <a:cubicBezTo>
                  <a:pt x="1450843" y="-8866"/>
                  <a:pt x="1572343" y="8392"/>
                  <a:pt x="1783080" y="0"/>
                </a:cubicBezTo>
                <a:cubicBezTo>
                  <a:pt x="1993817" y="-8392"/>
                  <a:pt x="2266728" y="2126"/>
                  <a:pt x="2448763" y="0"/>
                </a:cubicBezTo>
                <a:cubicBezTo>
                  <a:pt x="2630798" y="-2126"/>
                  <a:pt x="2815508" y="-13843"/>
                  <a:pt x="3043123" y="0"/>
                </a:cubicBezTo>
                <a:cubicBezTo>
                  <a:pt x="3270738" y="13843"/>
                  <a:pt x="3420568" y="2184"/>
                  <a:pt x="3566160" y="0"/>
                </a:cubicBezTo>
                <a:cubicBezTo>
                  <a:pt x="3566487" y="8595"/>
                  <a:pt x="3566088" y="13110"/>
                  <a:pt x="3566160" y="18288"/>
                </a:cubicBezTo>
                <a:cubicBezTo>
                  <a:pt x="3421748" y="9323"/>
                  <a:pt x="3176383" y="-3939"/>
                  <a:pt x="2971800" y="18288"/>
                </a:cubicBezTo>
                <a:cubicBezTo>
                  <a:pt x="2767217" y="40515"/>
                  <a:pt x="2590769" y="4336"/>
                  <a:pt x="2306117" y="18288"/>
                </a:cubicBezTo>
                <a:cubicBezTo>
                  <a:pt x="2021465" y="32240"/>
                  <a:pt x="1860727" y="-9280"/>
                  <a:pt x="1676095" y="18288"/>
                </a:cubicBezTo>
                <a:cubicBezTo>
                  <a:pt x="1491463" y="45856"/>
                  <a:pt x="1329173" y="5765"/>
                  <a:pt x="1153058" y="18288"/>
                </a:cubicBezTo>
                <a:cubicBezTo>
                  <a:pt x="976943" y="30811"/>
                  <a:pt x="895178" y="4751"/>
                  <a:pt x="665683" y="18288"/>
                </a:cubicBezTo>
                <a:cubicBezTo>
                  <a:pt x="436189" y="31825"/>
                  <a:pt x="302924" y="2002"/>
                  <a:pt x="0" y="18288"/>
                </a:cubicBezTo>
                <a:cubicBezTo>
                  <a:pt x="822" y="10564"/>
                  <a:pt x="-23" y="457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448976505">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Content Placeholder 39">
            <a:extLst>
              <a:ext uri="{FF2B5EF4-FFF2-40B4-BE49-F238E27FC236}">
                <a16:creationId xmlns:a16="http://schemas.microsoft.com/office/drawing/2014/main" id="{DACF40DE-B91B-7C1C-1807-51A8BF213E46}"/>
              </a:ext>
            </a:extLst>
          </p:cNvPr>
          <p:cNvSpPr>
            <a:spLocks noGrp="1"/>
          </p:cNvSpPr>
          <p:nvPr>
            <p:ph sz="half" idx="2"/>
          </p:nvPr>
        </p:nvSpPr>
        <p:spPr>
          <a:xfrm>
            <a:off x="630936" y="2807167"/>
            <a:ext cx="3895522" cy="3386399"/>
          </a:xfrm>
        </p:spPr>
        <p:txBody>
          <a:bodyPr vert="horz" lIns="91440" tIns="45720" rIns="91440" bIns="45720" rtlCol="0">
            <a:normAutofit/>
          </a:bodyPr>
          <a:lstStyle/>
          <a:p>
            <a:pPr marL="0"/>
            <a:r>
              <a:rPr lang="en-US" sz="2200" dirty="0"/>
              <a:t>After Comparing The Bar Charts, It's Clear That Central Magnet School Has The Highest Average Scores, </a:t>
            </a:r>
            <a:r>
              <a:rPr lang="en-US" sz="2200" dirty="0" err="1"/>
              <a:t>Merrol</a:t>
            </a:r>
            <a:r>
              <a:rPr lang="en-US" sz="2200" dirty="0"/>
              <a:t> Hyde Magnet School is next  In Math, Science, And English Reading.</a:t>
            </a:r>
          </a:p>
        </p:txBody>
      </p:sp>
      <p:pic>
        <p:nvPicPr>
          <p:cNvPr id="34" name="Content Placeholder 33" descr="A graph of different colored bars&#10;&#10;Description automatically generated">
            <a:extLst>
              <a:ext uri="{FF2B5EF4-FFF2-40B4-BE49-F238E27FC236}">
                <a16:creationId xmlns:a16="http://schemas.microsoft.com/office/drawing/2014/main" id="{D56A1FD3-1735-DA87-C573-93DBAB547E22}"/>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4525925" y="355553"/>
            <a:ext cx="3566159" cy="2685359"/>
          </a:xfrm>
          <a:prstGeom prst="rect">
            <a:avLst/>
          </a:prstGeom>
        </p:spPr>
      </p:pic>
      <p:pic>
        <p:nvPicPr>
          <p:cNvPr id="23" name="Picture 22" descr="A graph of school classes with average numbers&#10;&#10;Description automatically generated with medium confidence">
            <a:extLst>
              <a:ext uri="{FF2B5EF4-FFF2-40B4-BE49-F238E27FC236}">
                <a16:creationId xmlns:a16="http://schemas.microsoft.com/office/drawing/2014/main" id="{AC978B58-2C02-D319-F230-176D1151892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96743" y="395978"/>
            <a:ext cx="3538693" cy="2685359"/>
          </a:xfrm>
          <a:prstGeom prst="rect">
            <a:avLst/>
          </a:prstGeom>
        </p:spPr>
      </p:pic>
      <p:pic>
        <p:nvPicPr>
          <p:cNvPr id="36" name="Picture 35" descr="A graph of different colored bars&#10;&#10;Description automatically generated with medium confidence">
            <a:extLst>
              <a:ext uri="{FF2B5EF4-FFF2-40B4-BE49-F238E27FC236}">
                <a16:creationId xmlns:a16="http://schemas.microsoft.com/office/drawing/2014/main" id="{FCADF4BB-09C5-618B-FC0F-4B3BB01F5A1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20856" y="3232298"/>
            <a:ext cx="3371228" cy="3072809"/>
          </a:xfrm>
          <a:prstGeom prst="rect">
            <a:avLst/>
          </a:prstGeom>
        </p:spPr>
      </p:pic>
      <p:pic>
        <p:nvPicPr>
          <p:cNvPr id="38" name="Picture 37">
            <a:extLst>
              <a:ext uri="{FF2B5EF4-FFF2-40B4-BE49-F238E27FC236}">
                <a16:creationId xmlns:a16="http://schemas.microsoft.com/office/drawing/2014/main" id="{ED7B7BFE-029D-7A2B-25F2-88A4BE7A4B4B}"/>
              </a:ext>
            </a:extLst>
          </p:cNvPr>
          <p:cNvPicPr>
            <a:picLocks noChangeAspect="1"/>
          </p:cNvPicPr>
          <p:nvPr/>
        </p:nvPicPr>
        <p:blipFill>
          <a:blip r:embed="rId6"/>
          <a:stretch>
            <a:fillRect/>
          </a:stretch>
        </p:blipFill>
        <p:spPr>
          <a:xfrm>
            <a:off x="8371349" y="3477314"/>
            <a:ext cx="3538693" cy="2716252"/>
          </a:xfrm>
          <a:prstGeom prst="rect">
            <a:avLst/>
          </a:prstGeom>
        </p:spPr>
      </p:pic>
    </p:spTree>
    <p:extLst>
      <p:ext uri="{BB962C8B-B14F-4D97-AF65-F5344CB8AC3E}">
        <p14:creationId xmlns:p14="http://schemas.microsoft.com/office/powerpoint/2010/main" val="3536074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741145-048C-AE78-AD1A-4FE26DAC0E5E}"/>
              </a:ext>
            </a:extLst>
          </p:cNvPr>
          <p:cNvSpPr>
            <a:spLocks noGrp="1"/>
          </p:cNvSpPr>
          <p:nvPr>
            <p:ph type="title"/>
          </p:nvPr>
        </p:nvSpPr>
        <p:spPr>
          <a:xfrm>
            <a:off x="839788" y="196645"/>
            <a:ext cx="10515600" cy="625939"/>
          </a:xfrm>
        </p:spPr>
        <p:txBody>
          <a:bodyPr>
            <a:normAutofit/>
          </a:bodyPr>
          <a:lstStyle/>
          <a:p>
            <a:pPr algn="ctr"/>
            <a:r>
              <a:rPr lang="en-US" sz="3200" dirty="0" err="1"/>
              <a:t>Oveall</a:t>
            </a:r>
            <a:r>
              <a:rPr lang="en-US" sz="3200" dirty="0"/>
              <a:t> Performance </a:t>
            </a:r>
          </a:p>
        </p:txBody>
      </p:sp>
      <p:sp>
        <p:nvSpPr>
          <p:cNvPr id="4" name="Content Placeholder 3">
            <a:extLst>
              <a:ext uri="{FF2B5EF4-FFF2-40B4-BE49-F238E27FC236}">
                <a16:creationId xmlns:a16="http://schemas.microsoft.com/office/drawing/2014/main" id="{E5AFE85D-FCD0-6E2A-3A02-A5E21E113B36}"/>
              </a:ext>
            </a:extLst>
          </p:cNvPr>
          <p:cNvSpPr>
            <a:spLocks noGrp="1"/>
          </p:cNvSpPr>
          <p:nvPr>
            <p:ph sz="half" idx="2"/>
          </p:nvPr>
        </p:nvSpPr>
        <p:spPr>
          <a:xfrm>
            <a:off x="471950" y="1278194"/>
            <a:ext cx="3805082" cy="3274141"/>
          </a:xfrm>
        </p:spPr>
        <p:txBody>
          <a:bodyPr/>
          <a:lstStyle/>
          <a:p>
            <a:r>
              <a:rPr lang="en-US" sz="2800" dirty="0"/>
              <a:t>The Overall performance of Central Magnet School Has The Highest, next </a:t>
            </a:r>
            <a:r>
              <a:rPr lang="en-US" sz="2800" dirty="0" err="1"/>
              <a:t>Merrol</a:t>
            </a:r>
            <a:r>
              <a:rPr lang="en-US" sz="2800" dirty="0"/>
              <a:t> Hyde Magnet School</a:t>
            </a:r>
            <a:endParaRPr lang="en-US" dirty="0"/>
          </a:p>
        </p:txBody>
      </p:sp>
      <p:pic>
        <p:nvPicPr>
          <p:cNvPr id="8" name="Content Placeholder 7" descr="A graph with different colored bars&#10;&#10;Description automatically generated with medium confidence">
            <a:extLst>
              <a:ext uri="{FF2B5EF4-FFF2-40B4-BE49-F238E27FC236}">
                <a16:creationId xmlns:a16="http://schemas.microsoft.com/office/drawing/2014/main" id="{B7383830-CF5F-6A0D-4E3E-B27CF839B06D}"/>
              </a:ext>
            </a:extLst>
          </p:cNvPr>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4070556" y="963561"/>
            <a:ext cx="7649496" cy="5437239"/>
          </a:xfrm>
        </p:spPr>
      </p:pic>
    </p:spTree>
    <p:extLst>
      <p:ext uri="{BB962C8B-B14F-4D97-AF65-F5344CB8AC3E}">
        <p14:creationId xmlns:p14="http://schemas.microsoft.com/office/powerpoint/2010/main" val="37767380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9E9E8-21E6-4DC1-1CBD-83339368ADE7}"/>
              </a:ext>
            </a:extLst>
          </p:cNvPr>
          <p:cNvSpPr>
            <a:spLocks noGrp="1"/>
          </p:cNvSpPr>
          <p:nvPr>
            <p:ph type="title"/>
          </p:nvPr>
        </p:nvSpPr>
        <p:spPr>
          <a:xfrm>
            <a:off x="839788" y="365126"/>
            <a:ext cx="10515600" cy="795080"/>
          </a:xfrm>
        </p:spPr>
        <p:txBody>
          <a:bodyPr>
            <a:normAutofit/>
          </a:bodyPr>
          <a:lstStyle/>
          <a:p>
            <a:pPr algn="ctr"/>
            <a:r>
              <a:rPr lang="en-US" sz="3200" dirty="0"/>
              <a:t>Subgroup</a:t>
            </a:r>
          </a:p>
        </p:txBody>
      </p:sp>
      <p:sp>
        <p:nvSpPr>
          <p:cNvPr id="3" name="Text Placeholder 2">
            <a:extLst>
              <a:ext uri="{FF2B5EF4-FFF2-40B4-BE49-F238E27FC236}">
                <a16:creationId xmlns:a16="http://schemas.microsoft.com/office/drawing/2014/main" id="{33ED7C5A-A7C3-D8E0-203F-22AC9EF898C3}"/>
              </a:ext>
            </a:extLst>
          </p:cNvPr>
          <p:cNvSpPr>
            <a:spLocks noGrp="1"/>
          </p:cNvSpPr>
          <p:nvPr>
            <p:ph type="body" idx="1"/>
          </p:nvPr>
        </p:nvSpPr>
        <p:spPr>
          <a:xfrm>
            <a:off x="839789" y="1494502"/>
            <a:ext cx="3545398" cy="5211097"/>
          </a:xfrm>
        </p:spPr>
        <p:txBody>
          <a:bodyPr>
            <a:normAutofit/>
          </a:bodyPr>
          <a:lstStyle/>
          <a:p>
            <a:pPr marL="285750" indent="-285750">
              <a:buFont typeface="Arial" panose="020B0604020202020204" pitchFamily="34" charset="0"/>
              <a:buChar char="•"/>
            </a:pPr>
            <a:r>
              <a:rPr lang="en-US" sz="1400" b="0" i="0" dirty="0">
                <a:solidFill>
                  <a:srgbClr val="001D35"/>
                </a:solidFill>
                <a:effectLst/>
              </a:rPr>
              <a:t>specific group of students within a school population who identify with both black, </a:t>
            </a:r>
            <a:r>
              <a:rPr lang="en-US" sz="1400" b="0" dirty="0">
                <a:solidFill>
                  <a:srgbClr val="001D35"/>
                </a:solidFill>
              </a:rPr>
              <a:t>H</a:t>
            </a:r>
            <a:r>
              <a:rPr lang="en-US" sz="1400" b="0" i="0" dirty="0">
                <a:solidFill>
                  <a:srgbClr val="001D35"/>
                </a:solidFill>
                <a:effectLst/>
              </a:rPr>
              <a:t>ispanic, and/or native </a:t>
            </a:r>
            <a:r>
              <a:rPr lang="en-US" sz="1400" b="0" dirty="0">
                <a:solidFill>
                  <a:srgbClr val="001D35"/>
                </a:solidFill>
              </a:rPr>
              <a:t>A</a:t>
            </a:r>
            <a:r>
              <a:rPr lang="en-US" sz="1400" b="0" i="0" dirty="0">
                <a:solidFill>
                  <a:srgbClr val="001D35"/>
                </a:solidFill>
                <a:effectLst/>
              </a:rPr>
              <a:t>merican racial or ethnic backgrounds</a:t>
            </a:r>
          </a:p>
          <a:p>
            <a:pPr marL="285750" indent="-285750">
              <a:buFont typeface="Arial" panose="020B0604020202020204" pitchFamily="34" charset="0"/>
              <a:buChar char="•"/>
            </a:pPr>
            <a:r>
              <a:rPr lang="en-US" sz="1400" b="0" i="0" dirty="0">
                <a:solidFill>
                  <a:srgbClr val="2C2E35"/>
                </a:solidFill>
                <a:effectLst/>
                <a:highlight>
                  <a:srgbClr val="FFFFFF"/>
                </a:highlight>
              </a:rPr>
              <a:t>Historically, schools, districts, and governmental agencies have defined students as economically disadvantaged based on their eligibility to receive free or reduced-price lunch under the National school Lunch Program</a:t>
            </a:r>
            <a:r>
              <a:rPr lang="en-US" sz="1400" b="0" i="0" u="sng" dirty="0">
                <a:solidFill>
                  <a:srgbClr val="1D4B74"/>
                </a:solidFill>
                <a:effectLst/>
                <a:highlight>
                  <a:srgbClr val="FFFFFF"/>
                </a:highlight>
              </a:rPr>
              <a:t> </a:t>
            </a:r>
          </a:p>
          <a:p>
            <a:pPr marL="285750" indent="-285750">
              <a:buFont typeface="Arial" panose="020B0604020202020204" pitchFamily="34" charset="0"/>
              <a:buChar char="•"/>
            </a:pPr>
            <a:r>
              <a:rPr lang="en-US" sz="1400" b="0" i="0" dirty="0">
                <a:solidFill>
                  <a:srgbClr val="2C2E35"/>
                </a:solidFill>
                <a:effectLst/>
                <a:highlight>
                  <a:srgbClr val="FFFFFF"/>
                </a:highlight>
              </a:rPr>
              <a:t>Any student with an Individualized Education Program, as defined by the  Individuals  with Disabilities </a:t>
            </a:r>
            <a:r>
              <a:rPr lang="en-US" sz="1400" b="0" dirty="0">
                <a:solidFill>
                  <a:srgbClr val="2C2E35"/>
                </a:solidFill>
                <a:highlight>
                  <a:srgbClr val="FFFFFF"/>
                </a:highlight>
              </a:rPr>
              <a:t>Education Act</a:t>
            </a:r>
            <a:r>
              <a:rPr lang="en-US" sz="1400" b="0" i="0" dirty="0">
                <a:solidFill>
                  <a:srgbClr val="2C2E35"/>
                </a:solidFill>
                <a:effectLst/>
                <a:highlight>
                  <a:srgbClr val="FFFFFF"/>
                </a:highlight>
              </a:rPr>
              <a:t>, is reported in the students with disabilities subgroup</a:t>
            </a:r>
            <a:r>
              <a:rPr lang="en-US" sz="1400" b="0" i="0" dirty="0">
                <a:solidFill>
                  <a:srgbClr val="2C2E35"/>
                </a:solidFill>
                <a:effectLst/>
                <a:highlight>
                  <a:srgbClr val="FFFFFF"/>
                </a:highlight>
                <a:latin typeface="arial" panose="020B0604020202020204" pitchFamily="34" charset="0"/>
              </a:rPr>
              <a:t>. </a:t>
            </a:r>
          </a:p>
          <a:p>
            <a:pPr marL="342900" indent="-342900">
              <a:buFont typeface="Arial" panose="020B0604020202020204" pitchFamily="34" charset="0"/>
              <a:buChar char="•"/>
            </a:pPr>
            <a:r>
              <a:rPr lang="en-US" sz="1400" b="0" i="0" dirty="0">
                <a:solidFill>
                  <a:srgbClr val="1F1F1F"/>
                </a:solidFill>
                <a:effectLst/>
                <a:highlight>
                  <a:srgbClr val="FFFFFF"/>
                </a:highlight>
              </a:rPr>
              <a:t>ELL students </a:t>
            </a:r>
            <a:r>
              <a:rPr lang="en-US" sz="1400" b="0" i="0" dirty="0">
                <a:solidFill>
                  <a:srgbClr val="040C28"/>
                </a:solidFill>
                <a:effectLst/>
              </a:rPr>
              <a:t>come from many different cultures and speak many different languages</a:t>
            </a:r>
            <a:r>
              <a:rPr lang="en-US" sz="1400" b="0" i="0" dirty="0">
                <a:solidFill>
                  <a:srgbClr val="1F1F1F"/>
                </a:solidFill>
                <a:effectLst/>
                <a:highlight>
                  <a:srgbClr val="FFFFFF"/>
                </a:highlight>
              </a:rPr>
              <a:t> (for example, ELL students in Tennessee represent more than 150 languages); are at many different levels of English proficiency</a:t>
            </a:r>
            <a:endParaRPr lang="en-US" sz="1500" b="0" i="0" dirty="0">
              <a:solidFill>
                <a:srgbClr val="1F1F1F"/>
              </a:solidFill>
              <a:effectLst/>
              <a:highlight>
                <a:srgbClr val="FFFFFF"/>
              </a:highlight>
            </a:endParaRPr>
          </a:p>
          <a:p>
            <a:endParaRPr lang="en-US" sz="1900" dirty="0"/>
          </a:p>
        </p:txBody>
      </p:sp>
      <p:pic>
        <p:nvPicPr>
          <p:cNvPr id="8" name="Content Placeholder 7" descr="A graph of a number of people&#10;&#10;Description automatically generated with medium confidence">
            <a:extLst>
              <a:ext uri="{FF2B5EF4-FFF2-40B4-BE49-F238E27FC236}">
                <a16:creationId xmlns:a16="http://schemas.microsoft.com/office/drawing/2014/main" id="{FA3E2EB0-763D-5FF6-5843-0972B95518FA}"/>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4778477" y="1494502"/>
            <a:ext cx="6662226" cy="4896467"/>
          </a:xfrm>
        </p:spPr>
      </p:pic>
    </p:spTree>
    <p:extLst>
      <p:ext uri="{BB962C8B-B14F-4D97-AF65-F5344CB8AC3E}">
        <p14:creationId xmlns:p14="http://schemas.microsoft.com/office/powerpoint/2010/main" val="19887552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2A0094-8DCE-E726-FC86-7BA2595CDE9E}"/>
              </a:ext>
            </a:extLst>
          </p:cNvPr>
          <p:cNvSpPr>
            <a:spLocks noGrp="1"/>
          </p:cNvSpPr>
          <p:nvPr>
            <p:ph type="title"/>
          </p:nvPr>
        </p:nvSpPr>
        <p:spPr>
          <a:xfrm>
            <a:off x="839788" y="365125"/>
            <a:ext cx="10515600" cy="706591"/>
          </a:xfrm>
        </p:spPr>
        <p:txBody>
          <a:bodyPr>
            <a:normAutofit/>
          </a:bodyPr>
          <a:lstStyle/>
          <a:p>
            <a:pPr algn="ctr"/>
            <a:r>
              <a:rPr lang="en-US" sz="3200" dirty="0" err="1"/>
              <a:t>Subgroup:All</a:t>
            </a:r>
            <a:r>
              <a:rPr lang="en-US" sz="3200" dirty="0"/>
              <a:t> Students </a:t>
            </a:r>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15" name="Content Placeholder 14">
                <a:extLst>
                  <a:ext uri="{FF2B5EF4-FFF2-40B4-BE49-F238E27FC236}">
                    <a16:creationId xmlns:a16="http://schemas.microsoft.com/office/drawing/2014/main" id="{B24E4E06-D5A8-23BA-6527-E2AE70AD1EB6}"/>
                  </a:ext>
                </a:extLst>
              </p:cNvPr>
              <p:cNvGraphicFramePr>
                <a:graphicFrameLocks noGrp="1"/>
              </p:cNvGraphicFramePr>
              <p:nvPr>
                <p:ph sz="half" idx="2"/>
              </p:nvPr>
            </p:nvGraphicFramePr>
            <p:xfrm>
              <a:off x="839788" y="2505075"/>
              <a:ext cx="5157787" cy="3684588"/>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p:pic>
            <p:nvPicPr>
              <p:cNvPr id="15" name="Content Placeholder 14">
                <a:extLst>
                  <a:ext uri="{FF2B5EF4-FFF2-40B4-BE49-F238E27FC236}">
                    <a16:creationId xmlns:a16="http://schemas.microsoft.com/office/drawing/2014/main" id="{B24E4E06-D5A8-23BA-6527-E2AE70AD1EB6}"/>
                  </a:ext>
                </a:extLst>
              </p:cNvPr>
              <p:cNvPicPr>
                <a:picLocks noGrp="1" noRot="1" noChangeAspect="1" noMove="1" noResize="1" noEditPoints="1" noAdjustHandles="1" noChangeArrowheads="1" noChangeShapeType="1"/>
              </p:cNvPicPr>
              <p:nvPr/>
            </p:nvPicPr>
            <p:blipFill>
              <a:blip r:embed="rId3"/>
              <a:stretch>
                <a:fillRect/>
              </a:stretch>
            </p:blipFill>
            <p:spPr>
              <a:xfrm>
                <a:off x="839788" y="2505075"/>
                <a:ext cx="5157787" cy="3684588"/>
              </a:xfrm>
              <a:prstGeom prst="rect">
                <a:avLst/>
              </a:prstGeom>
            </p:spPr>
          </p:pic>
        </mc:Fallback>
      </mc:AlternateContent>
      <p:sp>
        <p:nvSpPr>
          <p:cNvPr id="14" name="Content Placeholder 13">
            <a:extLst>
              <a:ext uri="{FF2B5EF4-FFF2-40B4-BE49-F238E27FC236}">
                <a16:creationId xmlns:a16="http://schemas.microsoft.com/office/drawing/2014/main" id="{5789E7AC-8E0B-3DD6-133F-AEBD4A84C569}"/>
              </a:ext>
            </a:extLst>
          </p:cNvPr>
          <p:cNvSpPr>
            <a:spLocks noGrp="1"/>
          </p:cNvSpPr>
          <p:nvPr>
            <p:ph sz="quarter" idx="4"/>
          </p:nvPr>
        </p:nvSpPr>
        <p:spPr>
          <a:xfrm>
            <a:off x="6172200" y="1700981"/>
            <a:ext cx="5183188" cy="4488682"/>
          </a:xfrm>
        </p:spPr>
        <p:txBody>
          <a:bodyPr/>
          <a:lstStyle/>
          <a:p>
            <a:endParaRPr lang="en-US" dirty="0"/>
          </a:p>
        </p:txBody>
      </p:sp>
    </p:spTree>
    <p:extLst>
      <p:ext uri="{BB962C8B-B14F-4D97-AF65-F5344CB8AC3E}">
        <p14:creationId xmlns:p14="http://schemas.microsoft.com/office/powerpoint/2010/main" val="38401904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C4DB56-1D44-FDA7-9B05-58F50F484E6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9C9AD27-1895-1F9A-99EB-391A679F2173}"/>
              </a:ext>
            </a:extLst>
          </p:cNvPr>
          <p:cNvSpPr>
            <a:spLocks noGrp="1"/>
          </p:cNvSpPr>
          <p:nvPr>
            <p:ph sz="half" idx="1"/>
          </p:nvPr>
        </p:nvSpPr>
        <p:spPr/>
        <p:txBody>
          <a:bodyPr/>
          <a:lstStyle/>
          <a:p>
            <a:endParaRPr lang="en-US" dirty="0"/>
          </a:p>
        </p:txBody>
      </p:sp>
      <p:sp>
        <p:nvSpPr>
          <p:cNvPr id="4" name="Content Placeholder 3">
            <a:extLst>
              <a:ext uri="{FF2B5EF4-FFF2-40B4-BE49-F238E27FC236}">
                <a16:creationId xmlns:a16="http://schemas.microsoft.com/office/drawing/2014/main" id="{47CD11C2-91A7-D90C-C355-B15E677A03BB}"/>
              </a:ext>
            </a:extLst>
          </p:cNvPr>
          <p:cNvSpPr>
            <a:spLocks noGrp="1"/>
          </p:cNvSpPr>
          <p:nvPr>
            <p:ph sz="half" idx="2"/>
          </p:nvPr>
        </p:nvSpPr>
        <p:spPr/>
        <p:txBody>
          <a:bodyPr/>
          <a:lstStyle/>
          <a:p>
            <a:endParaRPr lang="en-US"/>
          </a:p>
        </p:txBody>
      </p:sp>
    </p:spTree>
    <p:extLst>
      <p:ext uri="{BB962C8B-B14F-4D97-AF65-F5344CB8AC3E}">
        <p14:creationId xmlns:p14="http://schemas.microsoft.com/office/powerpoint/2010/main" val="7927132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webextensions/webextension1.xml><?xml version="1.0" encoding="utf-8"?>
<we:webextension xmlns:we="http://schemas.microsoft.com/office/webextensions/webextension/2010/11" id="{DB75958D-7BE9-41A6-A816-3A5E25577FCF}">
  <we:reference id="wa200003233" version="2.0.0.3" store="en-US" storeType="OMEX"/>
  <we:alternateReferences>
    <we:reference id="WA200003233" version="2.0.0.3" store="WA200003233" storeType="OMEX"/>
  </we:alternateReferences>
  <we:properties>
    <we:property name="pptInsertionSessionID" value="&quot;37225F7A-BB03-4FE4-8887-02D2C915EADC&quot;"/>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
  <TotalTime>3100</TotalTime>
  <Words>460</Words>
  <Application>Microsoft Office PowerPoint</Application>
  <PresentationFormat>Widescreen</PresentationFormat>
  <Paragraphs>28</Paragraphs>
  <Slides>9</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Aptos</vt:lpstr>
      <vt:lpstr>Aptos Display</vt:lpstr>
      <vt:lpstr>Arial</vt:lpstr>
      <vt:lpstr>Arial</vt:lpstr>
      <vt:lpstr>Office Theme</vt:lpstr>
      <vt:lpstr>PowerPoint Presentation</vt:lpstr>
      <vt:lpstr>The State Report Card Is A One-stop Shop To Find Information On How Tennessee Districts And Schools Are Performing Across The State And An Important Tool For Parents And Families, Educators, Communities, And Elected Officials To Understand How Our Schools And Districts Are Serving All Our Students.</vt:lpstr>
      <vt:lpstr>Goal: To Evaluate The Overall Academic Performance Of Students In Tennessee . By Examining Report Card Scores Across Different Subjects,   Providing A Comprehensive View Of Student Achievement Levels</vt:lpstr>
      <vt:lpstr>School Districts In Tennessee</vt:lpstr>
      <vt:lpstr>The Best Average scores of subjects with corresponding schools </vt:lpstr>
      <vt:lpstr>Oveall Performance </vt:lpstr>
      <vt:lpstr>Subgroup</vt:lpstr>
      <vt:lpstr>Subgroup:All Students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Prathima swetha Balaraju</dc:creator>
  <cp:lastModifiedBy>Prathima swetha Balaraju</cp:lastModifiedBy>
  <cp:revision>61</cp:revision>
  <dcterms:created xsi:type="dcterms:W3CDTF">2024-08-09T19:57:05Z</dcterms:created>
  <dcterms:modified xsi:type="dcterms:W3CDTF">2024-08-12T14:47:34Z</dcterms:modified>
</cp:coreProperties>
</file>