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57" r:id="rId4"/>
    <p:sldId id="262" r:id="rId5"/>
    <p:sldId id="263" r:id="rId6"/>
    <p:sldId id="261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08504-0EDD-C449-AA54-F8FAE4268C00}" type="datetimeFigureOut">
              <a:rPr lang="en-US" smtClean="0"/>
              <a:t>9/19/14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E171A-2CAA-1940-B26F-461A15C4E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11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E171A-2CAA-1940-B26F-461A15C4E6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32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0EC0-16C2-F542-BDF9-B5A4FE5A7573}" type="datetimeFigureOut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48C3-C65E-7B41-8D77-00AC7D99E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6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0EC0-16C2-F542-BDF9-B5A4FE5A7573}" type="datetimeFigureOut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48C3-C65E-7B41-8D77-00AC7D99E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4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0EC0-16C2-F542-BDF9-B5A4FE5A7573}" type="datetimeFigureOut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48C3-C65E-7B41-8D77-00AC7D99E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2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0EC0-16C2-F542-BDF9-B5A4FE5A7573}" type="datetimeFigureOut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48C3-C65E-7B41-8D77-00AC7D99E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7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0EC0-16C2-F542-BDF9-B5A4FE5A7573}" type="datetimeFigureOut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48C3-C65E-7B41-8D77-00AC7D99E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5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0EC0-16C2-F542-BDF9-B5A4FE5A7573}" type="datetimeFigureOut">
              <a:rPr lang="en-US" smtClean="0"/>
              <a:t>9/19/14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48C3-C65E-7B41-8D77-00AC7D99E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2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0EC0-16C2-F542-BDF9-B5A4FE5A7573}" type="datetimeFigureOut">
              <a:rPr lang="en-US" smtClean="0"/>
              <a:t>9/19/14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48C3-C65E-7B41-8D77-00AC7D99E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5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0EC0-16C2-F542-BDF9-B5A4FE5A7573}" type="datetimeFigureOut">
              <a:rPr lang="en-US" smtClean="0"/>
              <a:t>9/19/14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48C3-C65E-7B41-8D77-00AC7D99E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1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0EC0-16C2-F542-BDF9-B5A4FE5A7573}" type="datetimeFigureOut">
              <a:rPr lang="en-US" smtClean="0"/>
              <a:t>9/19/14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48C3-C65E-7B41-8D77-00AC7D99E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9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0EC0-16C2-F542-BDF9-B5A4FE5A7573}" type="datetimeFigureOut">
              <a:rPr lang="en-US" smtClean="0"/>
              <a:t>9/19/14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48C3-C65E-7B41-8D77-00AC7D99E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0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0EC0-16C2-F542-BDF9-B5A4FE5A7573}" type="datetimeFigureOut">
              <a:rPr lang="en-US" smtClean="0"/>
              <a:t>9/19/14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48C3-C65E-7B41-8D77-00AC7D99E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8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A0EC0-16C2-F542-BDF9-B5A4FE5A7573}" type="datetimeFigureOut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348C3-C65E-7B41-8D77-00AC7D99E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3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Predicting Success for Movie Remakes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70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829" y="2999919"/>
            <a:ext cx="284564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Original Movie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121983" y="1869559"/>
            <a:ext cx="3221933" cy="28454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57308" y="2818843"/>
            <a:ext cx="3010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Reproducing Original Success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Cultural Presence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14324" y="2999919"/>
            <a:ext cx="284564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Remake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9504" y="246924"/>
            <a:ext cx="6831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Our</a:t>
            </a:r>
            <a:r>
              <a:rPr lang="en-US" sz="4000" dirty="0" smtClean="0">
                <a:latin typeface="+mj-lt"/>
              </a:rPr>
              <a:t> </a:t>
            </a:r>
            <a:r>
              <a:rPr lang="en-US" sz="4000" b="1" dirty="0" smtClean="0">
                <a:latin typeface="+mj-lt"/>
              </a:rPr>
              <a:t>Model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79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9" y="1557160"/>
            <a:ext cx="7537443" cy="474356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Performance of Original vs. Remake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843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7900"/>
            <a:ext cx="9144000" cy="48878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50166" y="293956"/>
            <a:ext cx="6843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Remake Gross vs. Time </a:t>
            </a:r>
            <a:r>
              <a:rPr lang="en-US" sz="2400" dirty="0"/>
              <a:t>B</a:t>
            </a:r>
            <a:r>
              <a:rPr lang="en-US" sz="2400" dirty="0" smtClean="0"/>
              <a:t>etween Releases</a:t>
            </a:r>
            <a:r>
              <a:rPr lang="en-US" sz="4000" dirty="0" smtClean="0"/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25234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7900"/>
            <a:ext cx="9144000" cy="48878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50166" y="293956"/>
            <a:ext cx="6843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Gross vs. Time </a:t>
            </a:r>
            <a:r>
              <a:rPr lang="en-US" sz="2400" dirty="0"/>
              <a:t>B</a:t>
            </a:r>
            <a:r>
              <a:rPr lang="en-US" sz="2400" dirty="0" smtClean="0"/>
              <a:t>etween Releases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979662" y="5984950"/>
            <a:ext cx="718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Asia               Europe                USA  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1" name="Diamond 10"/>
          <p:cNvSpPr/>
          <p:nvPr/>
        </p:nvSpPr>
        <p:spPr>
          <a:xfrm>
            <a:off x="3715802" y="6049621"/>
            <a:ext cx="235178" cy="23999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97423" y="6049621"/>
            <a:ext cx="235177" cy="239991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44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4100"/>
            <a:ext cx="9144000" cy="4732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11066" y="5961433"/>
            <a:ext cx="634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Observed Results                    Model-predicted Results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333644" y="6031981"/>
            <a:ext cx="270454" cy="27044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6831910" y="6031981"/>
            <a:ext cx="270454" cy="270440"/>
          </a:xfrm>
          <a:prstGeom prst="diamond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37862" y="340989"/>
            <a:ext cx="4668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Predictive Model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462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37961" y="340989"/>
            <a:ext cx="5068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Using the Model</a:t>
            </a:r>
            <a:endParaRPr lang="en-US" sz="2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911550"/>
              </p:ext>
            </p:extLst>
          </p:nvPr>
        </p:nvGraphicFramePr>
        <p:xfrm>
          <a:off x="1147343" y="2128247"/>
          <a:ext cx="6849314" cy="2657365"/>
        </p:xfrm>
        <a:graphic>
          <a:graphicData uri="http://schemas.openxmlformats.org/drawingml/2006/table">
            <a:tbl>
              <a:tblPr/>
              <a:tblGrid>
                <a:gridCol w="1660440"/>
                <a:gridCol w="1037775"/>
                <a:gridCol w="1580611"/>
                <a:gridCol w="1548679"/>
                <a:gridCol w="1021809"/>
              </a:tblGrid>
              <a:tr h="6220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Remake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Original Gross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Projected Gross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Years Since Original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5606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Mummy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 $221,300,000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 $25,654,255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05606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Point Break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$78,550,000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 $42,577,932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05606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Poltergeist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$183,800,000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 $50,776,192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18487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Fantastic Four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$188,199,000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 $15,071,197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46441" y="5502862"/>
            <a:ext cx="675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MSE = $50 Million (estimate)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94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110</Words>
  <Application>Microsoft Macintosh PowerPoint</Application>
  <PresentationFormat>On-screen Show (4:3)</PresentationFormat>
  <Paragraphs>40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Predicting Success for Movie Remakes</vt:lpstr>
      <vt:lpstr>PowerPoint Presentation</vt:lpstr>
      <vt:lpstr>Performance of Original vs. Remake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Success of Movie Remakes</dc:title>
  <dc:creator>Praveen</dc:creator>
  <cp:lastModifiedBy>Praveen</cp:lastModifiedBy>
  <cp:revision>15</cp:revision>
  <dcterms:created xsi:type="dcterms:W3CDTF">2014-09-19T14:38:19Z</dcterms:created>
  <dcterms:modified xsi:type="dcterms:W3CDTF">2014-09-19T18:40:02Z</dcterms:modified>
</cp:coreProperties>
</file>