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i+3HgReqt136Gk4lzU6QjfSt3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7873611" y="1676409"/>
            <a:ext cx="3923999" cy="24365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7873612" y="4611901"/>
            <a:ext cx="3924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cxnSp>
        <p:nvCxnSpPr>
          <p:cNvPr id="19" name="Google Shape;19;p9"/>
          <p:cNvCxnSpPr/>
          <p:nvPr/>
        </p:nvCxnSpPr>
        <p:spPr>
          <a:xfrm>
            <a:off x="7874732" y="4373775"/>
            <a:ext cx="3924000" cy="0"/>
          </a:xfrm>
          <a:prstGeom prst="straightConnector1">
            <a:avLst/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9"/>
          <p:cNvSpPr/>
          <p:nvPr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9"/>
          <p:cNvSpPr/>
          <p:nvPr>
            <p:ph idx="2" type="pic"/>
          </p:nvPr>
        </p:nvSpPr>
        <p:spPr>
          <a:xfrm>
            <a:off x="-1" y="0"/>
            <a:ext cx="7512001" cy="6727855"/>
          </a:xfrm>
          <a:prstGeom prst="rect">
            <a:avLst/>
          </a:prstGeom>
          <a:solidFill>
            <a:srgbClr val="262626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Horizontal 1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0" y="1"/>
            <a:ext cx="4305300" cy="6721472"/>
          </a:xfrm>
          <a:prstGeom prst="rect">
            <a:avLst/>
          </a:prstGeom>
          <a:gradFill>
            <a:gsLst>
              <a:gs pos="0">
                <a:srgbClr val="262626"/>
              </a:gs>
              <a:gs pos="1000">
                <a:srgbClr val="262626"/>
              </a:gs>
              <a:gs pos="100000">
                <a:srgbClr val="0B5968"/>
              </a:gs>
            </a:gsLst>
            <a:lin ang="12600000" scaled="0"/>
          </a:gradFill>
          <a:ln>
            <a:noFill/>
          </a:ln>
        </p:spPr>
        <p:txBody>
          <a:bodyPr anchorCtr="0" anchor="ctr" bIns="0" lIns="396000" spcFirstLastPara="1" rIns="39600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  <a:defRPr b="0"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4705350" y="365124"/>
            <a:ext cx="6648448" cy="598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108000" spcFirstLastPara="1" rIns="108000" wrap="square" tIns="1080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Horizontal 2">
  <p:cSld name="Title and Content - Horizontal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512000" y="0"/>
            <a:ext cx="4680000" cy="6721473"/>
          </a:xfrm>
          <a:prstGeom prst="rect">
            <a:avLst/>
          </a:prstGeom>
          <a:gradFill>
            <a:gsLst>
              <a:gs pos="0">
                <a:srgbClr val="262626"/>
              </a:gs>
              <a:gs pos="1000">
                <a:srgbClr val="262626"/>
              </a:gs>
              <a:gs pos="100000">
                <a:srgbClr val="0B5968"/>
              </a:gs>
            </a:gsLst>
            <a:lin ang="12600000" scaled="0"/>
          </a:gradFill>
          <a:ln>
            <a:noFill/>
          </a:ln>
        </p:spPr>
        <p:txBody>
          <a:bodyPr anchorCtr="0" anchor="ctr" bIns="45700" lIns="396000" spcFirstLastPara="1" rIns="396000" wrap="square" tIns="4570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8200" y="365124"/>
            <a:ext cx="6156323" cy="598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108000" spcFirstLastPara="1" rIns="108000" wrap="square" tIns="1080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rgbClr val="0C0C0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8200" y="611076"/>
            <a:ext cx="6273800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anchorCtr="0" anchor="ctr" bIns="108000" lIns="91425" spcFirstLastPara="1" rIns="91425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8200" y="1825625"/>
            <a:ext cx="627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de">
  <p:cSld name="Title and Content Wide">
    <p:bg>
      <p:bgPr>
        <a:solidFill>
          <a:srgbClr val="0C0C0C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838200" y="611077"/>
            <a:ext cx="6273800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anchorCtr="0" anchor="ctr" bIns="108000" lIns="91425" spcFirstLastPara="1" rIns="91425" wrap="square" tIns="1080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Right">
  <p:cSld name="Title and Content Righ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>
            <p:ph idx="2" type="pic"/>
          </p:nvPr>
        </p:nvSpPr>
        <p:spPr>
          <a:xfrm>
            <a:off x="0" y="0"/>
            <a:ext cx="6305550" cy="672147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/>
          <p:nvPr>
            <p:ph type="title"/>
          </p:nvPr>
        </p:nvSpPr>
        <p:spPr>
          <a:xfrm>
            <a:off x="6657974" y="611077"/>
            <a:ext cx="4695825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anchorCtr="0" anchor="ctr" bIns="108000" lIns="91425" spcFirstLastPara="1" rIns="91425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6657974" y="1825625"/>
            <a:ext cx="46958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7873611" y="1676409"/>
            <a:ext cx="3923999" cy="24365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7873612" y="4611901"/>
            <a:ext cx="3924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cxnSp>
        <p:nvCxnSpPr>
          <p:cNvPr id="47" name="Google Shape;47;p15"/>
          <p:cNvCxnSpPr/>
          <p:nvPr/>
        </p:nvCxnSpPr>
        <p:spPr>
          <a:xfrm>
            <a:off x="7874732" y="4373775"/>
            <a:ext cx="3924000" cy="0"/>
          </a:xfrm>
          <a:prstGeom prst="straightConnector1">
            <a:avLst/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5"/>
          <p:cNvSpPr/>
          <p:nvPr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Horizontal 3">
  <p:cSld name="Title and Content - Horizontal 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4705350" y="611076"/>
            <a:ext cx="6648448" cy="5738923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0" lIns="108000" spcFirstLastPara="1" rIns="108000" wrap="square" tIns="1080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838200" y="611076"/>
            <a:ext cx="3440502" cy="2064769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anchorCtr="0" anchor="t" bIns="108000" lIns="91425" spcFirstLastPara="1" rIns="91425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flipH="1"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7512001" y="1676409"/>
            <a:ext cx="4285610" cy="24365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 sz="6600">
                <a:latin typeface="Quattrocento Sans"/>
                <a:ea typeface="Quattrocento Sans"/>
                <a:cs typeface="Quattrocento Sans"/>
                <a:sym typeface="Quattrocento Sans"/>
              </a:rPr>
              <a:t>Powerpoint</a:t>
            </a:r>
            <a:endParaRPr sz="6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7692806" y="4553238"/>
            <a:ext cx="3924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 sz="6600">
                <a:latin typeface="Quattrocento Sans"/>
                <a:ea typeface="Quattrocento Sans"/>
                <a:cs typeface="Quattrocento Sans"/>
                <a:sym typeface="Quattrocento Sans"/>
              </a:rPr>
              <a:t>For Beginners</a:t>
            </a:r>
            <a:endParaRPr sz="6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Young student drawing on a whiteboard" id="87" name="Google Shape;8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7512001" cy="6727855"/>
          </a:xfrm>
          <a:prstGeom prst="rect">
            <a:avLst/>
          </a:prstGeom>
          <a:solidFill>
            <a:srgbClr val="262626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0" y="1"/>
            <a:ext cx="4305300" cy="6721472"/>
          </a:xfrm>
          <a:prstGeom prst="rect">
            <a:avLst/>
          </a:prstGeom>
          <a:gradFill>
            <a:gsLst>
              <a:gs pos="0">
                <a:srgbClr val="262626"/>
              </a:gs>
              <a:gs pos="1000">
                <a:srgbClr val="262626"/>
              </a:gs>
              <a:gs pos="100000">
                <a:srgbClr val="0B5968"/>
              </a:gs>
            </a:gsLst>
            <a:lin ang="0" scaled="0"/>
          </a:gradFill>
          <a:ln>
            <a:noFill/>
          </a:ln>
        </p:spPr>
        <p:txBody>
          <a:bodyPr anchorCtr="0" anchor="ctr" bIns="0" lIns="396000" spcFirstLastPara="1" rIns="396000" wrap="square" tIns="0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Course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Outline</a:t>
            </a: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4562476" y="369800"/>
            <a:ext cx="6791323" cy="5980199"/>
            <a:chOff x="0" y="4675"/>
            <a:chExt cx="6791323" cy="5980199"/>
          </a:xfrm>
        </p:grpSpPr>
        <p:sp>
          <p:nvSpPr>
            <p:cNvPr id="94" name="Google Shape;94;p2"/>
            <p:cNvSpPr/>
            <p:nvPr/>
          </p:nvSpPr>
          <p:spPr>
            <a:xfrm>
              <a:off x="0" y="74340"/>
              <a:ext cx="6791323" cy="995920"/>
            </a:xfrm>
            <a:prstGeom prst="rect">
              <a:avLst/>
            </a:prstGeom>
            <a:gradFill>
              <a:gsLst>
                <a:gs pos="0">
                  <a:srgbClr val="3F3F3F"/>
                </a:gs>
                <a:gs pos="15929">
                  <a:srgbClr val="262626"/>
                </a:gs>
                <a:gs pos="97000">
                  <a:srgbClr val="262626"/>
                </a:gs>
                <a:gs pos="100000">
                  <a:srgbClr val="11859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1265" y="228757"/>
              <a:ext cx="547756" cy="54775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50288" y="4675"/>
              <a:ext cx="5641034" cy="9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150288" y="4675"/>
              <a:ext cx="5641034" cy="9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400" lIns="105400" spcFirstLastPara="1" rIns="105400" wrap="square" tIns="105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Introduction</a:t>
              </a:r>
              <a:endParaRPr b="0" i="0" sz="1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1249576"/>
              <a:ext cx="6791323" cy="995920"/>
            </a:xfrm>
            <a:prstGeom prst="rect">
              <a:avLst/>
            </a:prstGeom>
            <a:gradFill>
              <a:gsLst>
                <a:gs pos="0">
                  <a:srgbClr val="3F3F3F"/>
                </a:gs>
                <a:gs pos="15929">
                  <a:srgbClr val="262626"/>
                </a:gs>
                <a:gs pos="97000">
                  <a:srgbClr val="262626"/>
                </a:gs>
                <a:gs pos="100000">
                  <a:srgbClr val="11859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01265" y="1473658"/>
              <a:ext cx="547756" cy="5477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50288" y="1249576"/>
              <a:ext cx="5641034" cy="9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150288" y="1249576"/>
              <a:ext cx="5641034" cy="9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400" lIns="105400" spcFirstLastPara="1" rIns="105400" wrap="square" tIns="105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Navigation</a:t>
              </a:r>
              <a:endParaRPr b="0" i="0" sz="1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2494477"/>
              <a:ext cx="6791323" cy="995920"/>
            </a:xfrm>
            <a:prstGeom prst="rect">
              <a:avLst/>
            </a:prstGeom>
            <a:gradFill>
              <a:gsLst>
                <a:gs pos="0">
                  <a:srgbClr val="3F3F3F"/>
                </a:gs>
                <a:gs pos="15929">
                  <a:srgbClr val="262626"/>
                </a:gs>
                <a:gs pos="97000">
                  <a:srgbClr val="262626"/>
                </a:gs>
                <a:gs pos="100000">
                  <a:srgbClr val="11859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01265" y="2718559"/>
              <a:ext cx="547756" cy="54775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50288" y="2494477"/>
              <a:ext cx="5641034" cy="9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150288" y="2494477"/>
              <a:ext cx="5641034" cy="9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400" lIns="105400" spcFirstLastPara="1" rIns="105400" wrap="square" tIns="105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Overview</a:t>
              </a: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of Screens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3739377"/>
              <a:ext cx="6791323" cy="995920"/>
            </a:xfrm>
            <a:prstGeom prst="rect">
              <a:avLst/>
            </a:prstGeom>
            <a:gradFill>
              <a:gsLst>
                <a:gs pos="0">
                  <a:srgbClr val="3F3F3F"/>
                </a:gs>
                <a:gs pos="15929">
                  <a:srgbClr val="262626"/>
                </a:gs>
                <a:gs pos="97000">
                  <a:srgbClr val="262626"/>
                </a:gs>
                <a:gs pos="100000">
                  <a:srgbClr val="11859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01265" y="3963460"/>
              <a:ext cx="547756" cy="54775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50288" y="3739377"/>
              <a:ext cx="5641034" cy="9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1150288" y="3739377"/>
              <a:ext cx="5641034" cy="9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400" lIns="105400" spcFirstLastPara="1" rIns="105400" wrap="square" tIns="105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How to start a presentation</a:t>
              </a:r>
              <a:endParaRPr b="0" i="0" sz="1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4988954"/>
              <a:ext cx="6791323" cy="995920"/>
            </a:xfrm>
            <a:prstGeom prst="rect">
              <a:avLst/>
            </a:prstGeom>
            <a:gradFill>
              <a:gsLst>
                <a:gs pos="0">
                  <a:srgbClr val="3F3F3F"/>
                </a:gs>
                <a:gs pos="15929">
                  <a:srgbClr val="262626"/>
                </a:gs>
                <a:gs pos="97000">
                  <a:srgbClr val="262626"/>
                </a:gs>
                <a:gs pos="100000">
                  <a:srgbClr val="11859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01265" y="5208360"/>
              <a:ext cx="547756" cy="54775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50288" y="4984278"/>
              <a:ext cx="5641034" cy="9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1150288" y="4984278"/>
              <a:ext cx="5641034" cy="9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400" lIns="105400" spcFirstLastPara="1" rIns="105400" wrap="square" tIns="105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Inserting Icons, pictures </a:t>
              </a:r>
              <a:endParaRPr b="0" i="0" sz="1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7512000" y="0"/>
            <a:ext cx="4680000" cy="6721473"/>
          </a:xfrm>
          <a:prstGeom prst="rect">
            <a:avLst/>
          </a:prstGeom>
          <a:gradFill>
            <a:gsLst>
              <a:gs pos="0">
                <a:srgbClr val="262626"/>
              </a:gs>
              <a:gs pos="1000">
                <a:srgbClr val="262626"/>
              </a:gs>
              <a:gs pos="100000">
                <a:srgbClr val="0B5968"/>
              </a:gs>
            </a:gsLst>
            <a:lin ang="12600000" scaled="0"/>
          </a:gradFill>
          <a:ln>
            <a:noFill/>
          </a:ln>
        </p:spPr>
        <p:txBody>
          <a:bodyPr anchorCtr="0" anchor="ctr" bIns="45700" lIns="396000" spcFirstLastPara="1" rIns="396000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>
                <a:latin typeface="Quattrocento Sans"/>
                <a:ea typeface="Quattrocento Sans"/>
                <a:cs typeface="Quattrocento Sans"/>
                <a:sym typeface="Quattrocento Sans"/>
              </a:rPr>
              <a:t>This course is mainly to increase the knowledge of students in the microsoft fields</a:t>
            </a:r>
            <a:endParaRPr sz="4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838200" y="1924311"/>
            <a:ext cx="6156323" cy="2866500"/>
            <a:chOff x="0" y="1559187"/>
            <a:chExt cx="6156323" cy="2866500"/>
          </a:xfrm>
        </p:grpSpPr>
        <p:sp>
          <p:nvSpPr>
            <p:cNvPr id="122" name="Google Shape;122;p3"/>
            <p:cNvSpPr/>
            <p:nvPr/>
          </p:nvSpPr>
          <p:spPr>
            <a:xfrm>
              <a:off x="0" y="1559187"/>
              <a:ext cx="6156323" cy="28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0" y="1559187"/>
              <a:ext cx="6156323" cy="28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477775" spcFirstLastPara="1" rIns="477775" wrap="square" tIns="13538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Noto Sans Symbols"/>
                <a:buChar char="●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Introduce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Noto Sans Symbols"/>
                <a:buChar char="●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Noto Sans Symbols"/>
                <a:buChar char="●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7816" y="1876173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307816" y="1876173"/>
              <a:ext cx="4309426" cy="642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2875" spcFirstLastPara="1" rIns="162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will cover these skills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838200" y="1825625"/>
            <a:ext cx="627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84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4400">
                <a:latin typeface="Quattrocento Sans"/>
                <a:ea typeface="Quattrocento Sans"/>
                <a:cs typeface="Quattrocento Sans"/>
                <a:sym typeface="Quattrocento Sans"/>
              </a:rPr>
              <a:t>MS PowerPoint is </a:t>
            </a:r>
            <a:r>
              <a:rPr b="1" lang="en-US" sz="4400">
                <a:latin typeface="Quattrocento Sans"/>
                <a:ea typeface="Quattrocento Sans"/>
                <a:cs typeface="Quattrocento Sans"/>
                <a:sym typeface="Quattrocento Sans"/>
              </a:rPr>
              <a:t>a program that is included in the Microsoft Office suite</a:t>
            </a:r>
            <a:r>
              <a:rPr lang="en-US" sz="4400">
                <a:latin typeface="Quattrocento Sans"/>
                <a:ea typeface="Quattrocento Sans"/>
                <a:cs typeface="Quattrocento Sans"/>
                <a:sym typeface="Quattrocento Sans"/>
              </a:rPr>
              <a:t>. It is used to make presentations for personal and professional purposes.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4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Skill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Skill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Third Skill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838200" y="611076"/>
            <a:ext cx="6273800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anchorCtr="0" anchor="ctr" bIns="108000" lIns="91425" spcFirstLastPara="1" rIns="91425" wrap="square" tIns="108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838200" y="662939"/>
            <a:ext cx="2717800" cy="772107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anchorCtr="0" anchor="ctr" bIns="108000" lIns="91425" spcFirstLastPara="1" rIns="91425" wrap="square" tIns="108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grpSp>
        <p:nvGrpSpPr>
          <p:cNvPr id="143" name="Google Shape;143;p5"/>
          <p:cNvGrpSpPr/>
          <p:nvPr/>
        </p:nvGrpSpPr>
        <p:grpSpPr>
          <a:xfrm>
            <a:off x="838200" y="1825625"/>
            <a:ext cx="10515600" cy="4351338"/>
            <a:chOff x="0" y="0"/>
            <a:chExt cx="10515600" cy="4351338"/>
          </a:xfrm>
        </p:grpSpPr>
        <p:sp>
          <p:nvSpPr>
            <p:cNvPr id="144" name="Google Shape;144;p5"/>
            <p:cNvSpPr/>
            <p:nvPr/>
          </p:nvSpPr>
          <p:spPr>
            <a:xfrm>
              <a:off x="0" y="0"/>
              <a:ext cx="3286125" cy="4351338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">
                  <a:srgbClr val="262626"/>
                </a:gs>
                <a:gs pos="100000">
                  <a:srgbClr val="0B5968"/>
                </a:gs>
              </a:gsLst>
              <a:lin ang="126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0" y="1653508"/>
              <a:ext cx="3286125" cy="26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6175" spcFirstLastPara="1" rIns="2561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When you create a presentation using PowerPoint, the presentation is made up of a series of </a:t>
              </a:r>
              <a:r>
                <a:rPr b="1" i="1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slides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. The slides that you create using PowerPoint can also be presented as overhead transparencies or 35mm slides.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endPara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990361" y="435133"/>
              <a:ext cx="1305401" cy="1305401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3F3F3F"/>
                </a:gs>
                <a:gs pos="15929">
                  <a:srgbClr val="262626"/>
                </a:gs>
                <a:gs pos="97000">
                  <a:srgbClr val="262626"/>
                </a:gs>
                <a:gs pos="100000">
                  <a:srgbClr val="11859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990361" y="435133"/>
              <a:ext cx="1305401" cy="1087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01750" spcFirstLastPara="1" rIns="1017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0" y="4351266"/>
              <a:ext cx="3286125" cy="72"/>
            </a:xfrm>
            <a:prstGeom prst="rect">
              <a:avLst/>
            </a:prstGeom>
            <a:solidFill>
              <a:srgbClr val="2777E6"/>
            </a:solidFill>
            <a:ln cap="flat" cmpd="sng" w="12700">
              <a:solidFill>
                <a:srgbClr val="2777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614737" y="0"/>
              <a:ext cx="3286125" cy="4351338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">
                  <a:srgbClr val="262626"/>
                </a:gs>
                <a:gs pos="100000">
                  <a:srgbClr val="0B5968"/>
                </a:gs>
              </a:gsLst>
              <a:lin ang="126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3614737" y="1653508"/>
              <a:ext cx="3286125" cy="26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6175" spcFirstLastPara="1" rIns="2561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Quattrocento San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 addition to slides, you can print audience handouts, outlines, and speaker's notes.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b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605099" y="435133"/>
              <a:ext cx="1305401" cy="1305401"/>
            </a:xfrm>
            <a:prstGeom prst="rect">
              <a:avLst/>
            </a:prstGeom>
            <a:gradFill>
              <a:gsLst>
                <a:gs pos="0">
                  <a:srgbClr val="3F3F3F"/>
                </a:gs>
                <a:gs pos="15929">
                  <a:srgbClr val="262626"/>
                </a:gs>
                <a:gs pos="97000">
                  <a:srgbClr val="262626"/>
                </a:gs>
                <a:gs pos="100000">
                  <a:srgbClr val="11859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4605099" y="435133"/>
              <a:ext cx="1305401" cy="130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01750" spcFirstLastPara="1" rIns="1017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614737" y="4351266"/>
              <a:ext cx="3286125" cy="72"/>
            </a:xfrm>
            <a:prstGeom prst="rect">
              <a:avLst/>
            </a:prstGeom>
            <a:solidFill>
              <a:srgbClr val="B514D5"/>
            </a:solidFill>
            <a:ln cap="flat" cmpd="sng" w="12700">
              <a:solidFill>
                <a:srgbClr val="B514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7229475" y="0"/>
              <a:ext cx="3286125" cy="4351338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">
                  <a:srgbClr val="262626"/>
                </a:gs>
                <a:gs pos="100000">
                  <a:srgbClr val="0B5968"/>
                </a:gs>
              </a:gsLst>
              <a:lin ang="126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7229475" y="1653508"/>
              <a:ext cx="3286125" cy="26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6175" spcFirstLastPara="1" rIns="2561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Quattrocento San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 can format all the slides in a presentation using the powerful </a:t>
              </a:r>
              <a:r>
                <a:rPr b="1" i="1" lang="en-US" sz="20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Slide Master 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which will be covered in the tutorial.</a:t>
              </a:r>
              <a:br>
                <a:rPr b="0" i="0" lang="en-US" sz="2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endParaRPr b="0" i="0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8219836" y="435133"/>
              <a:ext cx="1305401" cy="1305401"/>
            </a:xfrm>
            <a:prstGeom prst="rect">
              <a:avLst/>
            </a:prstGeom>
            <a:gradFill>
              <a:gsLst>
                <a:gs pos="0">
                  <a:srgbClr val="3F3F3F"/>
                </a:gs>
                <a:gs pos="15929">
                  <a:srgbClr val="262626"/>
                </a:gs>
                <a:gs pos="97000">
                  <a:srgbClr val="262626"/>
                </a:gs>
                <a:gs pos="100000">
                  <a:srgbClr val="11859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8219836" y="435133"/>
              <a:ext cx="1305401" cy="130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01750" spcFirstLastPara="1" rIns="1017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229475" y="4351266"/>
              <a:ext cx="3286125" cy="72"/>
            </a:xfrm>
            <a:prstGeom prst="rect">
              <a:avLst/>
            </a:prstGeom>
            <a:solidFill>
              <a:srgbClr val="14B2D1"/>
            </a:solidFill>
            <a:ln cap="flat" cmpd="sng" w="12700">
              <a:solidFill>
                <a:srgbClr val="14B2D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5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926" y="2566878"/>
            <a:ext cx="624548" cy="581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post" id="161" name="Google Shape;1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3726" y="2545226"/>
            <a:ext cx="624548" cy="6245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yon scene" id="162" name="Google Shape;16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36526" y="2659526"/>
            <a:ext cx="624548" cy="62454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Skill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Skill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Third Skill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man with an AR headset" id="172" name="Google Shape;172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6305550" cy="67278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6657974" y="1825625"/>
            <a:ext cx="46958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It has various features ranging from Home to Tell me what you want to 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These various features makes the user to do their presentation very easily.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Home Screen includes changing font size, inserting new slides etc..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By insert ribbon menu we can insert new pictures  from online as well as offline images.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From the Design ribbon menu it is easier to change the design of the slides.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Also we can use preloaded templates for our presentation.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Skill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Skill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Third Skill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6657974" y="611077"/>
            <a:ext cx="4695825" cy="833663"/>
          </a:xfrm>
          <a:prstGeom prst="rect">
            <a:avLst/>
          </a:prstGeom>
          <a:solidFill>
            <a:srgbClr val="0B5968"/>
          </a:solidFill>
          <a:ln>
            <a:noFill/>
          </a:ln>
        </p:spPr>
        <p:txBody>
          <a:bodyPr anchorCtr="0" anchor="ctr" bIns="108000" lIns="91425" spcFirstLastPara="1" rIns="91425" wrap="square" tIns="108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0" y="1"/>
            <a:ext cx="4305300" cy="6721472"/>
          </a:xfrm>
          <a:prstGeom prst="rect">
            <a:avLst/>
          </a:prstGeom>
          <a:gradFill>
            <a:gsLst>
              <a:gs pos="0">
                <a:srgbClr val="262626"/>
              </a:gs>
              <a:gs pos="1000">
                <a:srgbClr val="262626"/>
              </a:gs>
              <a:gs pos="100000">
                <a:srgbClr val="0B5968"/>
              </a:gs>
            </a:gsLst>
            <a:lin ang="12600000" scaled="0"/>
          </a:gradFill>
          <a:ln>
            <a:noFill/>
          </a:ln>
        </p:spPr>
        <p:txBody>
          <a:bodyPr anchorCtr="0" anchor="ctr" bIns="0" lIns="396000" spcFirstLastPara="1" rIns="396000" wrap="square" tIns="0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6" name="Google Shape;18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98353"/>
            <a:ext cx="4000500" cy="373975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Skill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Skill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Third Skill</a:t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2330" y="0"/>
            <a:ext cx="5556069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9242" y="3113205"/>
            <a:ext cx="5558757" cy="280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2022-11-10T04:36:29Z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