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5.jpeg" ContentType="image/jpeg"/>
  <Override PartName="/ppt/media/image6.png" ContentType="image/png"/>
  <Override PartName="/ppt/media/image8.png" ContentType="image/png"/>
  <Override PartName="/ppt/media/image7.png" ContentType="image/png"/>
  <Override PartName="/ppt/media/image9.jpeg" ContentType="image/jpeg"/>
  <Override PartName="/ppt/media/image1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Georgia"/>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Georg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Trebuchet MS"/>
              </a:rPr>
              <a:t>Click to edit Master </a:t>
            </a:r>
            <a:r>
              <a:rPr b="0" lang="en-US" sz="4400" spc="-1" strike="noStrike">
                <a:solidFill>
                  <a:srgbClr val="000000"/>
                </a:solidFill>
                <a:uFill>
                  <a:solidFill>
                    <a:srgbClr val="ffffff"/>
                  </a:solidFill>
                </a:uFill>
                <a:latin typeface="Trebuchet MS"/>
              </a:rPr>
              <a:t>title style</a:t>
            </a:r>
            <a:endParaRPr b="0" lang="en-US" sz="1800" spc="-1" strike="noStrike">
              <a:solidFill>
                <a:srgbClr val="000000"/>
              </a:solidFill>
              <a:uFill>
                <a:solidFill>
                  <a:srgbClr val="ffffff"/>
                </a:solidFill>
              </a:uFill>
              <a:latin typeface="Georgia"/>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Georgia"/>
              </a:rPr>
              <a:t>21/11/17</a:t>
            </a:r>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DE45E5B9-7661-44A5-AD35-808FF25570D4}" type="slidenum">
              <a:rPr b="0" lang="en-IN" sz="1200" spc="-1" strike="noStrike">
                <a:solidFill>
                  <a:srgbClr val="8b8b8b"/>
                </a:solidFill>
                <a:uFill>
                  <a:solidFill>
                    <a:srgbClr val="ffffff"/>
                  </a:solidFill>
                </a:uFill>
                <a:latin typeface="Georgia"/>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Georgia"/>
              </a:rPr>
              <a:t>Click to edit the outline text format</a:t>
            </a:r>
            <a:endParaRPr b="0" lang="en-US" sz="32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Georgia"/>
              </a:rPr>
              <a:t>Second Outline Level</a:t>
            </a:r>
            <a:endParaRPr b="0" lang="en-US" sz="24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Third Outline Level</a:t>
            </a:r>
            <a:endParaRPr b="0" lang="en-US" sz="2000" spc="-1" strike="noStrike">
              <a:solidFill>
                <a:srgbClr val="000000"/>
              </a:solidFill>
              <a:uFill>
                <a:solidFill>
                  <a:srgbClr val="ffffff"/>
                </a:solidFill>
              </a:uFill>
              <a:latin typeface="Georgi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Georgia"/>
              </a:rPr>
              <a:t>Fourth Outline Level</a:t>
            </a:r>
            <a:endParaRPr b="0" lang="en-US" sz="20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Fifth Outline Level</a:t>
            </a:r>
            <a:endParaRPr b="0" lang="en-US" sz="20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Sixth Outline Level</a:t>
            </a:r>
            <a:endParaRPr b="0" lang="en-US" sz="2000" spc="-1" strike="noStrike">
              <a:solidFill>
                <a:srgbClr val="000000"/>
              </a:solidFill>
              <a:uFill>
                <a:solidFill>
                  <a:srgbClr val="ffffff"/>
                </a:solidFill>
              </a:uFill>
              <a:latin typeface="Georgi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Seventh Outline Level</a:t>
            </a:r>
            <a:endParaRPr b="0" lang="en-US" sz="2000" spc="-1" strike="noStrike">
              <a:solidFill>
                <a:srgbClr val="000000"/>
              </a:solidFill>
              <a:uFill>
                <a:solidFill>
                  <a:srgbClr val="ffffff"/>
                </a:solidFill>
              </a:uFill>
              <a:latin typeface="Georgi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Georgia"/>
              </a:rPr>
              <a:t>21/11/17</a:t>
            </a:r>
            <a:endParaRPr b="0" lang="en-IN" sz="1400" spc="-1" strike="noStrike">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6553080" y="6356520"/>
            <a:ext cx="2133360" cy="364680"/>
          </a:xfrm>
          <a:prstGeom prst="rect">
            <a:avLst/>
          </a:prstGeom>
        </p:spPr>
        <p:txBody>
          <a:bodyPr anchor="ctr"/>
          <a:p>
            <a:pPr algn="r">
              <a:lnSpc>
                <a:spcPct val="100000"/>
              </a:lnSpc>
            </a:pPr>
            <a:fld id="{AD2F5712-2D13-4C71-8C21-7225E4D5933D}" type="slidenum">
              <a:rPr b="0" lang="en-IN" sz="1200" spc="-1" strike="noStrike">
                <a:solidFill>
                  <a:srgbClr val="8b8b8b"/>
                </a:solidFill>
                <a:uFill>
                  <a:solidFill>
                    <a:srgbClr val="ffffff"/>
                  </a:solidFill>
                </a:uFill>
                <a:latin typeface="Georgia"/>
              </a:rPr>
              <a:t>&lt;number&gt;</a:t>
            </a:fld>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Georgia"/>
              </a:rPr>
              <a:t>Click to edit the title text format</a:t>
            </a:r>
            <a:endParaRPr b="0" lang="en-US" sz="1800" spc="-1" strike="noStrike">
              <a:solidFill>
                <a:srgbClr val="000000"/>
              </a:solidFill>
              <a:uFill>
                <a:solidFill>
                  <a:srgbClr val="ffffff"/>
                </a:solidFill>
              </a:uFill>
              <a:latin typeface="Georgia"/>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Georgia"/>
              </a:rPr>
              <a:t>Click to edit the outline text format</a:t>
            </a:r>
            <a:endParaRPr b="0" lang="en-US" sz="3200" spc="-1" strike="noStrike">
              <a:solidFill>
                <a:srgbClr val="000000"/>
              </a:solidFill>
              <a:uFill>
                <a:solidFill>
                  <a:srgbClr val="ffffff"/>
                </a:solidFill>
              </a:uFill>
              <a:latin typeface="Georgia"/>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Georgia"/>
              </a:rPr>
              <a:t>Second Outline Level</a:t>
            </a:r>
            <a:endParaRPr b="0" lang="en-US" sz="2400" spc="-1" strike="noStrike">
              <a:solidFill>
                <a:srgbClr val="000000"/>
              </a:solidFill>
              <a:uFill>
                <a:solidFill>
                  <a:srgbClr val="ffffff"/>
                </a:solidFill>
              </a:uFill>
              <a:latin typeface="Georgi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Third Outline Level</a:t>
            </a:r>
            <a:endParaRPr b="0" lang="en-US" sz="2000" spc="-1" strike="noStrike">
              <a:solidFill>
                <a:srgbClr val="000000"/>
              </a:solidFill>
              <a:uFill>
                <a:solidFill>
                  <a:srgbClr val="ffffff"/>
                </a:solidFill>
              </a:uFill>
              <a:latin typeface="Georgi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Georgia"/>
              </a:rPr>
              <a:t>Fourth Outline Level</a:t>
            </a:r>
            <a:endParaRPr b="0" lang="en-US" sz="2000" spc="-1" strike="noStrike">
              <a:solidFill>
                <a:srgbClr val="000000"/>
              </a:solidFill>
              <a:uFill>
                <a:solidFill>
                  <a:srgbClr val="ffffff"/>
                </a:solidFill>
              </a:uFill>
              <a:latin typeface="Georgi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Fifth Outline Level</a:t>
            </a:r>
            <a:endParaRPr b="0" lang="en-US" sz="2000" spc="-1" strike="noStrike">
              <a:solidFill>
                <a:srgbClr val="000000"/>
              </a:solidFill>
              <a:uFill>
                <a:solidFill>
                  <a:srgbClr val="ffffff"/>
                </a:solidFill>
              </a:uFill>
              <a:latin typeface="Georgi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Sixth Outline Level</a:t>
            </a:r>
            <a:endParaRPr b="0" lang="en-US" sz="2000" spc="-1" strike="noStrike">
              <a:solidFill>
                <a:srgbClr val="000000"/>
              </a:solidFill>
              <a:uFill>
                <a:solidFill>
                  <a:srgbClr val="ffffff"/>
                </a:solidFill>
              </a:uFill>
              <a:latin typeface="Georgi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Georgia"/>
              </a:rPr>
              <a:t>Seventh Outline Level</a:t>
            </a:r>
            <a:endParaRPr b="0" lang="en-US" sz="2000" spc="-1" strike="noStrike">
              <a:solidFill>
                <a:srgbClr val="000000"/>
              </a:solidFill>
              <a:uFill>
                <a:solidFill>
                  <a:srgbClr val="ffffff"/>
                </a:solidFill>
              </a:uFill>
              <a:latin typeface="Georg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785880" y="785880"/>
            <a:ext cx="7772040" cy="1469520"/>
          </a:xfrm>
          <a:prstGeom prst="rect">
            <a:avLst/>
          </a:prstGeom>
          <a:noFill/>
          <a:ln>
            <a:noFill/>
          </a:ln>
        </p:spPr>
        <p:txBody>
          <a:bodyPr anchor="ctr"/>
          <a:p>
            <a:pPr algn="ctr">
              <a:lnSpc>
                <a:spcPct val="100000"/>
              </a:lnSpc>
            </a:pPr>
            <a:r>
              <a:rPr b="0" i="1" lang="en-US" sz="4400" spc="-1" strike="noStrike">
                <a:solidFill>
                  <a:srgbClr val="000000"/>
                </a:solidFill>
                <a:uFill>
                  <a:solidFill>
                    <a:srgbClr val="ffffff"/>
                  </a:solidFill>
                </a:uFill>
                <a:latin typeface="Calibri"/>
              </a:rPr>
              <a:t>AGRICULTURE-A MINI PORTAL </a:t>
            </a:r>
            <a:r>
              <a:rPr b="0" i="1" lang="en-US" sz="4400" spc="-1" strike="noStrike">
                <a:solidFill>
                  <a:srgbClr val="000000"/>
                </a:solidFill>
                <a:uFill>
                  <a:solidFill>
                    <a:srgbClr val="ffffff"/>
                  </a:solidFill>
                </a:uFill>
                <a:latin typeface="Calibri"/>
              </a:rPr>
              <a:t>
</a:t>
            </a:r>
            <a:r>
              <a:rPr b="0" i="1" lang="en-US" sz="4400" spc="-1" strike="noStrike">
                <a:solidFill>
                  <a:srgbClr val="000000"/>
                </a:solidFill>
                <a:uFill>
                  <a:solidFill>
                    <a:srgbClr val="ffffff"/>
                  </a:solidFill>
                </a:uFill>
                <a:latin typeface="Calibri"/>
              </a:rPr>
              <a:t>FOR OUR FAMERS </a:t>
            </a:r>
            <a:endParaRPr b="0" lang="en-US" sz="1800" spc="-1" strike="noStrike">
              <a:solidFill>
                <a:srgbClr val="000000"/>
              </a:solidFill>
              <a:uFill>
                <a:solidFill>
                  <a:srgbClr val="ffffff"/>
                </a:solidFill>
              </a:uFill>
              <a:latin typeface="Georgia"/>
            </a:endParaRPr>
          </a:p>
        </p:txBody>
      </p:sp>
      <p:sp>
        <p:nvSpPr>
          <p:cNvPr id="79" name="TextShape 2"/>
          <p:cNvSpPr txBox="1"/>
          <p:nvPr/>
        </p:nvSpPr>
        <p:spPr>
          <a:xfrm>
            <a:off x="2714760" y="4714920"/>
            <a:ext cx="5057280" cy="923400"/>
          </a:xfrm>
          <a:prstGeom prst="rect">
            <a:avLst/>
          </a:prstGeom>
          <a:noFill/>
          <a:ln>
            <a:noFill/>
          </a:ln>
        </p:spPr>
        <p:txBody>
          <a:bodyPr/>
          <a:p>
            <a:pPr algn="ctr"/>
            <a:endParaRPr b="0" lang="en-IN" sz="3200" spc="-1" strike="noStrike">
              <a:solidFill>
                <a:srgbClr val="000000"/>
              </a:solidFill>
              <a:uFill>
                <a:solidFill>
                  <a:srgbClr val="ffffff"/>
                </a:solidFill>
              </a:uFill>
              <a:latin typeface="Arial"/>
            </a:endParaRPr>
          </a:p>
        </p:txBody>
      </p:sp>
      <p:sp>
        <p:nvSpPr>
          <p:cNvPr id="80" name="CustomShape 3"/>
          <p:cNvSpPr/>
          <p:nvPr/>
        </p:nvSpPr>
        <p:spPr>
          <a:xfrm>
            <a:off x="4714920" y="5500800"/>
            <a:ext cx="3642840" cy="106380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Georgia"/>
              </a:rPr>
              <a:t>DESIGNED  BY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Georgia"/>
              </a:rPr>
              <a:t>CHETHAN GC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Georgia"/>
              </a:rPr>
              <a:t>RANJITH N GOWDA </a:t>
            </a:r>
            <a:endParaRPr b="0" lang="en-IN" sz="1800" spc="-1" strike="noStrike">
              <a:solidFill>
                <a:srgbClr val="000000"/>
              </a:solidFill>
              <a:uFill>
                <a:solidFill>
                  <a:srgbClr val="ffffff"/>
                </a:solidFill>
              </a:uFill>
              <a:latin typeface="Arial"/>
            </a:endParaRPr>
          </a:p>
          <a:p>
            <a:pPr>
              <a:lnSpc>
                <a:spcPct val="100000"/>
              </a:lnSpc>
            </a:pPr>
            <a:r>
              <a:rPr b="0" lang="en-IN" sz="1600" spc="-1" strike="noStrike">
                <a:solidFill>
                  <a:srgbClr val="000000"/>
                </a:solidFill>
                <a:uFill>
                  <a:solidFill>
                    <a:srgbClr val="ffffff"/>
                  </a:solidFill>
                </a:uFill>
                <a:latin typeface="Georgia"/>
              </a:rPr>
              <a:t>PRATHITH TA</a:t>
            </a:r>
            <a:endParaRPr b="0" lang="en-IN" sz="1800" spc="-1" strike="noStrike">
              <a:solidFill>
                <a:srgbClr val="000000"/>
              </a:solidFill>
              <a:uFill>
                <a:solidFill>
                  <a:srgbClr val="ffffff"/>
                </a:solidFill>
              </a:uFill>
              <a:latin typeface="Arial"/>
            </a:endParaRPr>
          </a:p>
        </p:txBody>
      </p:sp>
      <p:pic>
        <p:nvPicPr>
          <p:cNvPr id="81" name="Picture 6" descr=""/>
          <p:cNvPicPr/>
          <p:nvPr/>
        </p:nvPicPr>
        <p:blipFill>
          <a:blip r:embed="rId1"/>
          <a:stretch/>
        </p:blipFill>
        <p:spPr>
          <a:xfrm>
            <a:off x="1357200" y="2714760"/>
            <a:ext cx="6659640" cy="2134800"/>
          </a:xfrm>
          <a:prstGeom prst="rect">
            <a:avLst/>
          </a:prstGeom>
          <a:ln>
            <a:noFill/>
          </a:ln>
        </p:spPr>
      </p:pic>
    </p:spTree>
  </p:cSld>
  <p:transition>
    <p:dissolv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4">
                                  <p:stCondLst>
                                    <p:cond delay="0"/>
                                  </p:stCondLst>
                                  <p:endCondLst>
                                    <p:cond delay="5000"/>
                                  </p:endCondLst>
                                  <p:childTnLst>
                                    <p:set>
                                      <p:cBhvr>
                                        <p:cTn id="6" dur="1" fill="hold">
                                          <p:stCondLst>
                                            <p:cond delay="0"/>
                                          </p:stCondLst>
                                        </p:cTn>
                                        <p:tgtEl>
                                          <p:spTgt spid="79">
                                            <p:txEl>
                                              <p:pRg st="0" end="1"/>
                                            </p:txEl>
                                          </p:spTgt>
                                        </p:tgtEl>
                                        <p:attrNameLst>
                                          <p:attrName>style.visibility</p:attrName>
                                        </p:attrNameLst>
                                      </p:cBhvr>
                                      <p:to>
                                        <p:strVal val="visible"/>
                                      </p:to>
                                    </p:set>
                                    <p:animEffect filter="wipe(down)" transition="out">
                                      <p:cBhvr additive="repl">
                                        <p:cTn id="7" dur="500"/>
                                        <p:tgtEl>
                                          <p:spTgt spid="79">
                                            <p:txEl>
                                              <p:pRg st="0"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962280" y="642960"/>
            <a:ext cx="42426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600" spc="-1" strike="noStrike">
                <a:solidFill>
                  <a:srgbClr val="000000"/>
                </a:solidFill>
                <a:uFill>
                  <a:solidFill>
                    <a:srgbClr val="ffffff"/>
                  </a:solidFill>
                </a:uFill>
                <a:latin typeface="Georgia"/>
              </a:rPr>
              <a:t>INTRODUCTION</a:t>
            </a:r>
            <a:r>
              <a:rPr b="1" lang="en-IN" sz="1800" spc="-1" strike="noStrike">
                <a:solidFill>
                  <a:srgbClr val="000000"/>
                </a:solidFill>
                <a:uFill>
                  <a:solidFill>
                    <a:srgbClr val="ffffff"/>
                  </a:solidFill>
                </a:uFill>
                <a:latin typeface="Georgia"/>
              </a:rPr>
              <a:t> </a:t>
            </a:r>
            <a:endParaRPr b="1" lang="en-IN" sz="1800" spc="-1" strike="noStrike">
              <a:solidFill>
                <a:srgbClr val="000000"/>
              </a:solidFill>
              <a:uFill>
                <a:solidFill>
                  <a:srgbClr val="ffffff"/>
                </a:solidFill>
              </a:uFill>
              <a:latin typeface="Arial"/>
            </a:endParaRPr>
          </a:p>
        </p:txBody>
      </p:sp>
      <p:sp>
        <p:nvSpPr>
          <p:cNvPr id="83" name="CustomShape 2"/>
          <p:cNvSpPr/>
          <p:nvPr/>
        </p:nvSpPr>
        <p:spPr>
          <a:xfrm>
            <a:off x="792000" y="2160000"/>
            <a:ext cx="7214760" cy="338220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uFill>
                  <a:solidFill>
                    <a:srgbClr val="ffffff"/>
                  </a:solidFill>
                </a:uFill>
                <a:latin typeface="Georgia"/>
              </a:rPr>
              <a:t>1 .Our website is based on agriculture which is carried out by our farmers of our country,based on there reaserch and knowledge we will help the farmers.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2.The Website is the supporing  hand as it contain the information     and research work  which will help  them to implement it on agriculture and see it’s  productivity and help the farmers by advisng them on crop development.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3. This website connects the entire world as it’s a forum where they can solve there problems from graduated students or the undergraduates who are in reserch feild.</a:t>
            </a:r>
            <a:endParaRPr b="0" lang="en-IN" sz="1800" spc="-1" strike="noStrike">
              <a:solidFill>
                <a:srgbClr val="000000"/>
              </a:solidFill>
              <a:uFill>
                <a:solidFill>
                  <a:srgbClr val="ffffff"/>
                </a:solidFill>
              </a:uFill>
              <a:latin typeface="Arial"/>
            </a:endParaRPr>
          </a:p>
        </p:txBody>
      </p:sp>
      <p:pic>
        <p:nvPicPr>
          <p:cNvPr id="84" name="Picture 3" descr=""/>
          <p:cNvPicPr/>
          <p:nvPr/>
        </p:nvPicPr>
        <p:blipFill>
          <a:blip r:embed="rId1"/>
          <a:stretch/>
        </p:blipFill>
        <p:spPr>
          <a:xfrm>
            <a:off x="7072200" y="142920"/>
            <a:ext cx="1576080" cy="1576080"/>
          </a:xfrm>
          <a:prstGeom prst="rect">
            <a:avLst/>
          </a:prstGeom>
          <a:ln>
            <a:noFill/>
          </a:ln>
        </p:spPr>
      </p:pic>
    </p:spTree>
  </p:cSld>
  <p:transition>
    <p:dissolve/>
  </p:transition>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83">
                                            <p:txEl>
                                              <p:pRg st="0" end="154"/>
                                            </p:txEl>
                                          </p:spTgt>
                                        </p:tgtEl>
                                        <p:attrNameLst>
                                          <p:attrName>style.visibility</p:attrName>
                                        </p:attrNameLst>
                                      </p:cBhvr>
                                      <p:to>
                                        <p:strVal val="visible"/>
                                      </p:to>
                                    </p:set>
                                    <p:animEffect filter="fade" transition="in">
                                      <p:cBhvr additive="repl">
                                        <p:cTn id="14" dur="2000"/>
                                        <p:tgtEl>
                                          <p:spTgt spid="83">
                                            <p:txEl>
                                              <p:pRg st="0" end="154"/>
                                            </p:txEl>
                                          </p:spTgt>
                                        </p:tgtEl>
                                      </p:cBhvr>
                                    </p:animEffect>
                                  </p:childTnLst>
                                </p:cTn>
                              </p:par>
                              <p:par>
                                <p:cTn id="15" nodeType="withEffect" fill="hold" presetClass="entr" presetID="10">
                                  <p:stCondLst>
                                    <p:cond delay="0"/>
                                  </p:stCondLst>
                                  <p:childTnLst>
                                    <p:set>
                                      <p:cBhvr>
                                        <p:cTn id="16" dur="1" fill="hold">
                                          <p:stCondLst>
                                            <p:cond delay="0"/>
                                          </p:stCondLst>
                                        </p:cTn>
                                        <p:tgtEl>
                                          <p:spTgt spid="83">
                                            <p:txEl>
                                              <p:pRg st="154" end="155"/>
                                            </p:txEl>
                                          </p:spTgt>
                                        </p:tgtEl>
                                        <p:attrNameLst>
                                          <p:attrName>style.visibility</p:attrName>
                                        </p:attrNameLst>
                                      </p:cBhvr>
                                      <p:to>
                                        <p:strVal val="visible"/>
                                      </p:to>
                                    </p:set>
                                    <p:animEffect filter="fade" transition="in">
                                      <p:cBhvr additive="repl">
                                        <p:cTn id="17" dur="2000"/>
                                        <p:tgtEl>
                                          <p:spTgt spid="83">
                                            <p:txEl>
                                              <p:pRg st="154" end="155"/>
                                            </p:txEl>
                                          </p:spTgt>
                                        </p:tgtEl>
                                      </p:cBhvr>
                                    </p:animEffect>
                                  </p:childTnLst>
                                </p:cTn>
                              </p:par>
                              <p:par>
                                <p:cTn id="18" nodeType="withEffect" fill="hold" presetClass="entr" presetID="10">
                                  <p:stCondLst>
                                    <p:cond delay="0"/>
                                  </p:stCondLst>
                                  <p:childTnLst>
                                    <p:set>
                                      <p:cBhvr>
                                        <p:cTn id="19" dur="1" fill="hold">
                                          <p:stCondLst>
                                            <p:cond delay="0"/>
                                          </p:stCondLst>
                                        </p:cTn>
                                        <p:tgtEl>
                                          <p:spTgt spid="83">
                                            <p:txEl>
                                              <p:pRg st="155" end="383"/>
                                            </p:txEl>
                                          </p:spTgt>
                                        </p:tgtEl>
                                        <p:attrNameLst>
                                          <p:attrName>style.visibility</p:attrName>
                                        </p:attrNameLst>
                                      </p:cBhvr>
                                      <p:to>
                                        <p:strVal val="visible"/>
                                      </p:to>
                                    </p:set>
                                    <p:animEffect filter="fade" transition="in">
                                      <p:cBhvr additive="repl">
                                        <p:cTn id="20" dur="2000"/>
                                        <p:tgtEl>
                                          <p:spTgt spid="83">
                                            <p:txEl>
                                              <p:pRg st="155" end="383"/>
                                            </p:txEl>
                                          </p:spTgt>
                                        </p:tgtEl>
                                      </p:cBhvr>
                                    </p:animEffect>
                                  </p:childTnLst>
                                </p:cTn>
                              </p:par>
                              <p:par>
                                <p:cTn id="21" nodeType="withEffect" fill="hold" presetClass="entr" presetID="10">
                                  <p:stCondLst>
                                    <p:cond delay="0"/>
                                  </p:stCondLst>
                                  <p:childTnLst>
                                    <p:set>
                                      <p:cBhvr>
                                        <p:cTn id="22" dur="1" fill="hold">
                                          <p:stCondLst>
                                            <p:cond delay="0"/>
                                          </p:stCondLst>
                                        </p:cTn>
                                        <p:tgtEl>
                                          <p:spTgt spid="83">
                                            <p:txEl>
                                              <p:pRg st="383" end="384"/>
                                            </p:txEl>
                                          </p:spTgt>
                                        </p:tgtEl>
                                        <p:attrNameLst>
                                          <p:attrName>style.visibility</p:attrName>
                                        </p:attrNameLst>
                                      </p:cBhvr>
                                      <p:to>
                                        <p:strVal val="visible"/>
                                      </p:to>
                                    </p:set>
                                    <p:animEffect filter="fade" transition="in">
                                      <p:cBhvr additive="repl">
                                        <p:cTn id="23" dur="2000"/>
                                        <p:tgtEl>
                                          <p:spTgt spid="83">
                                            <p:txEl>
                                              <p:pRg st="383" end="38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14240" y="285840"/>
            <a:ext cx="7286400" cy="10652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Georgia"/>
              </a:rPr>
              <a:t>THE   IMPORTANT KEY  ASPECTS  FOR DESIGNING THE PROJECT</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928800" y="1643040"/>
            <a:ext cx="6643440" cy="447876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000000"/>
              </a:buClr>
              <a:buFont typeface="Trebuchet MS"/>
              <a:buAutoNum type="arabicPeriod"/>
            </a:pPr>
            <a:r>
              <a:rPr b="0" lang="en-IN" sz="1800" spc="-1" strike="noStrike">
                <a:solidFill>
                  <a:srgbClr val="000000"/>
                </a:solidFill>
                <a:uFill>
                  <a:solidFill>
                    <a:srgbClr val="ffffff"/>
                  </a:solidFill>
                </a:uFill>
                <a:latin typeface="Georgia"/>
              </a:rPr>
              <a:t>It’s  a </a:t>
            </a:r>
            <a:r>
              <a:rPr b="1" lang="en-IN" sz="1800" spc="-1" strike="noStrike">
                <a:solidFill>
                  <a:srgbClr val="000000"/>
                </a:solidFill>
                <a:uFill>
                  <a:solidFill>
                    <a:srgbClr val="ffffff"/>
                  </a:solidFill>
                </a:uFill>
                <a:latin typeface="Georgia"/>
              </a:rPr>
              <a:t>web portal </a:t>
            </a:r>
            <a:r>
              <a:rPr b="0" lang="en-IN" sz="1800" spc="-1" strike="noStrike">
                <a:solidFill>
                  <a:srgbClr val="000000"/>
                </a:solidFill>
                <a:uFill>
                  <a:solidFill>
                    <a:srgbClr val="ffffff"/>
                  </a:solidFill>
                </a:uFill>
                <a:latin typeface="Georgia"/>
              </a:rPr>
              <a:t>created for training the farmers   by  </a:t>
            </a:r>
            <a:r>
              <a:rPr b="1" lang="en-IN" sz="1800" spc="-1" strike="noStrike">
                <a:solidFill>
                  <a:srgbClr val="000000"/>
                </a:solidFill>
                <a:uFill>
                  <a:solidFill>
                    <a:srgbClr val="ffffff"/>
                  </a:solidFill>
                </a:uFill>
                <a:latin typeface="Georgia"/>
              </a:rPr>
              <a:t>Agriculture Department</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Trebuchet MS"/>
              <a:buAutoNum type="arabicPeriod"/>
            </a:pPr>
            <a:r>
              <a:rPr b="0" lang="en-IN" sz="1800" spc="-1" strike="noStrike">
                <a:solidFill>
                  <a:srgbClr val="000000"/>
                </a:solidFill>
                <a:uFill>
                  <a:solidFill>
                    <a:srgbClr val="ffffff"/>
                  </a:solidFill>
                </a:uFill>
                <a:latin typeface="Georgia"/>
              </a:rPr>
              <a:t>“</a:t>
            </a:r>
            <a:r>
              <a:rPr b="1" lang="en-IN" sz="1800" spc="-1" strike="noStrike">
                <a:solidFill>
                  <a:srgbClr val="000000"/>
                </a:solidFill>
                <a:uFill>
                  <a:solidFill>
                    <a:srgbClr val="ffffff"/>
                  </a:solidFill>
                </a:uFill>
                <a:latin typeface="Georgia"/>
              </a:rPr>
              <a:t>AS AGRICULTURE IS THE MOST HEALTHFUL ,MOST USEFUL AND MOST NOBLE EMPLOYMENT OF THE MANKIND “ </a:t>
            </a:r>
            <a:r>
              <a:rPr b="0" lang="en-IN" sz="1800" spc="-1" strike="noStrike">
                <a:solidFill>
                  <a:srgbClr val="000000"/>
                </a:solidFill>
                <a:uFill>
                  <a:solidFill>
                    <a:srgbClr val="ffffff"/>
                  </a:solidFill>
                </a:uFill>
                <a:latin typeface="Georgia"/>
              </a:rPr>
              <a:t>It’s our duty to help the farmers </a:t>
            </a:r>
            <a:endParaRPr b="0" lang="en-IN" sz="1800" spc="-1" strike="noStrike">
              <a:solidFill>
                <a:srgbClr val="000000"/>
              </a:solidFill>
              <a:uFill>
                <a:solidFill>
                  <a:srgbClr val="ffffff"/>
                </a:solidFill>
              </a:uFill>
              <a:latin typeface="Arial"/>
            </a:endParaRPr>
          </a:p>
          <a:p>
            <a:pPr marL="343080" indent="-342720">
              <a:lnSpc>
                <a:spcPct val="100000"/>
              </a:lnSpc>
            </a:pP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as they feed the world .</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Trebuchet MS"/>
              <a:buAutoNum type="arabicPeriod" startAt="3"/>
            </a:pPr>
            <a:r>
              <a:rPr b="0" lang="en-IN" sz="1800" spc="-1" strike="noStrike">
                <a:solidFill>
                  <a:srgbClr val="000000"/>
                </a:solidFill>
                <a:uFill>
                  <a:solidFill>
                    <a:srgbClr val="ffffff"/>
                  </a:solidFill>
                </a:uFill>
                <a:latin typeface="Georgia"/>
              </a:rPr>
              <a:t>We have created website which is a </a:t>
            </a:r>
            <a:r>
              <a:rPr b="1" lang="en-IN" sz="1800" spc="-1" strike="noStrike">
                <a:solidFill>
                  <a:srgbClr val="000000"/>
                </a:solidFill>
                <a:uFill>
                  <a:solidFill>
                    <a:srgbClr val="ffffff"/>
                  </a:solidFill>
                </a:uFill>
                <a:latin typeface="Georgia"/>
              </a:rPr>
              <a:t>agriculture hub  </a:t>
            </a:r>
            <a:r>
              <a:rPr b="0" lang="en-IN" sz="1800" spc="-1" strike="noStrike">
                <a:solidFill>
                  <a:srgbClr val="000000"/>
                </a:solidFill>
                <a:uFill>
                  <a:solidFill>
                    <a:srgbClr val="ffffff"/>
                  </a:solidFill>
                </a:uFill>
                <a:latin typeface="Georgia"/>
              </a:rPr>
              <a:t>which contains all the information for agriculturists to train the farmers </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Trebuchet MS"/>
              <a:buAutoNum type="arabicPeriod" startAt="3"/>
            </a:pPr>
            <a:r>
              <a:rPr b="0" lang="en-IN" sz="1800" spc="-1" strike="noStrike">
                <a:solidFill>
                  <a:srgbClr val="000000"/>
                </a:solidFill>
                <a:uFill>
                  <a:solidFill>
                    <a:srgbClr val="ffffff"/>
                  </a:solidFill>
                </a:uFill>
                <a:latin typeface="Georgia"/>
              </a:rPr>
              <a:t>This website contain information on  important aspects of organic farming agriculture, modern methods of farming , pesticide  control ,GMO seeds .  It’s a complete forum for  agriculture.</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Trebuchet MS"/>
              <a:buAutoNum type="arabicPeriod" startAt="3"/>
            </a:pPr>
            <a:r>
              <a:rPr b="0" lang="en-IN" sz="1800" spc="-1" strike="noStrike">
                <a:solidFill>
                  <a:srgbClr val="000000"/>
                </a:solidFill>
                <a:uFill>
                  <a:solidFill>
                    <a:srgbClr val="ffffff"/>
                  </a:solidFill>
                </a:uFill>
                <a:latin typeface="Georgia"/>
              </a:rPr>
              <a:t>We can post questions on the websites which are answered by  the other agriculturists experts via phone call or mails .</a:t>
            </a:r>
            <a:endParaRPr b="0" lang="en-IN" sz="1800" spc="-1" strike="noStrike">
              <a:solidFill>
                <a:srgbClr val="000000"/>
              </a:solidFill>
              <a:uFill>
                <a:solidFill>
                  <a:srgbClr val="ffffff"/>
                </a:solidFill>
              </a:uFill>
              <a:latin typeface="Arial"/>
            </a:endParaRPr>
          </a:p>
          <a:p>
            <a:pPr marL="343080" indent="-342720">
              <a:lnSpc>
                <a:spcPct val="100000"/>
              </a:lnSpc>
            </a:pPr>
            <a:endParaRPr b="0" lang="en-IN" sz="1800" spc="-1" strike="noStrike">
              <a:solidFill>
                <a:srgbClr val="000000"/>
              </a:solidFill>
              <a:uFill>
                <a:solidFill>
                  <a:srgbClr val="ffffff"/>
                </a:solidFill>
              </a:uFill>
              <a:latin typeface="Arial"/>
            </a:endParaRPr>
          </a:p>
        </p:txBody>
      </p:sp>
      <p:pic>
        <p:nvPicPr>
          <p:cNvPr id="87" name="Picture 3" descr=""/>
          <p:cNvPicPr/>
          <p:nvPr/>
        </p:nvPicPr>
        <p:blipFill>
          <a:blip r:embed="rId1"/>
          <a:stretch/>
        </p:blipFill>
        <p:spPr>
          <a:xfrm>
            <a:off x="7429680" y="214200"/>
            <a:ext cx="1576080" cy="1576080"/>
          </a:xfrm>
          <a:prstGeom prst="rect">
            <a:avLst/>
          </a:prstGeom>
          <a:ln>
            <a:noFill/>
          </a:ln>
        </p:spPr>
      </p:pic>
    </p:spTree>
  </p:cSld>
  <p:timing>
    <p:tnLst>
      <p:par>
        <p:cTn id="24" dur="indefinite" restart="never" nodeType="tmRoot">
          <p:childTnLst>
            <p:seq>
              <p:cTn id="25"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42960" y="214200"/>
            <a:ext cx="7714800" cy="39301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Georgia"/>
              </a:rPr>
              <a:t>7.    Any scientific researches can be posted on the website by agricultre   </a:t>
            </a: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departmenrt.  </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startAt="8"/>
            </a:pPr>
            <a:r>
              <a:rPr b="0" lang="en-IN" sz="1800" spc="-1" strike="noStrike">
                <a:solidFill>
                  <a:srgbClr val="000000"/>
                </a:solidFill>
                <a:uFill>
                  <a:solidFill>
                    <a:srgbClr val="ffffff"/>
                  </a:solidFill>
                </a:uFill>
                <a:latin typeface="Georgia"/>
              </a:rPr>
              <a:t>This website will help the farmers  to grow genetically modified crops,    which  helps to consider the challenges they face every day: crop loss from weeds, insects, and disease, and the effects of climate change such as drought  with the help of gmo seeds</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startAt="8"/>
            </a:pPr>
            <a:r>
              <a:rPr b="0" lang="en-IN" sz="1800" spc="-1" strike="noStrike">
                <a:solidFill>
                  <a:srgbClr val="000000"/>
                </a:solidFill>
                <a:uFill>
                  <a:solidFill>
                    <a:srgbClr val="ffffff"/>
                  </a:solidFill>
                </a:uFill>
                <a:latin typeface="Georgia"/>
              </a:rPr>
              <a:t>It will teach farmers on the pesticide control which is the most important area for a good productivity of the crops and the amount of pesticide we have to add which will not affect human health</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startAt="8"/>
            </a:pPr>
            <a:r>
              <a:rPr b="0" lang="en-IN" sz="1800" spc="-1" strike="noStrike">
                <a:solidFill>
                  <a:srgbClr val="000000"/>
                </a:solidFill>
                <a:uFill>
                  <a:solidFill>
                    <a:srgbClr val="ffffff"/>
                  </a:solidFill>
                </a:uFill>
                <a:latin typeface="Georgia"/>
              </a:rPr>
              <a:t>“</a:t>
            </a:r>
            <a:r>
              <a:rPr b="1" lang="en-IN" sz="1800" spc="-1" strike="noStrike">
                <a:solidFill>
                  <a:srgbClr val="000000"/>
                </a:solidFill>
                <a:uFill>
                  <a:solidFill>
                    <a:srgbClr val="ffffff"/>
                  </a:solidFill>
                </a:uFill>
                <a:latin typeface="Georgia"/>
              </a:rPr>
              <a:t>As farmers work on acres not on hours</a:t>
            </a:r>
            <a:r>
              <a:rPr b="0" lang="en-IN" sz="1800" spc="-1" strike="noStrike">
                <a:solidFill>
                  <a:srgbClr val="000000"/>
                </a:solidFill>
                <a:uFill>
                  <a:solidFill>
                    <a:srgbClr val="ffffff"/>
                  </a:solidFill>
                </a:uFill>
                <a:latin typeface="Georgia"/>
              </a:rPr>
              <a:t>” we have mention some modern techniques which will fasten there process of productivity and </a:t>
            </a:r>
            <a:endParaRPr b="0" lang="en-IN" sz="1800" spc="-1" strike="noStrike">
              <a:solidFill>
                <a:srgbClr val="000000"/>
              </a:solidFill>
              <a:uFill>
                <a:solidFill>
                  <a:srgbClr val="ffffff"/>
                </a:solidFill>
              </a:uFill>
              <a:latin typeface="Arial"/>
            </a:endParaRPr>
          </a:p>
          <a:p>
            <a:pPr marL="343080" indent="-342720">
              <a:lnSpc>
                <a:spcPct val="100000"/>
              </a:lnSpc>
            </a:pP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will create a barrier for disadvantages for traditional farming .</a:t>
            </a:r>
            <a:endParaRPr b="0" lang="en-IN" sz="1800" spc="-1" strike="noStrike">
              <a:solidFill>
                <a:srgbClr val="000000"/>
              </a:solidFill>
              <a:uFill>
                <a:solidFill>
                  <a:srgbClr val="ffffff"/>
                </a:solidFill>
              </a:uFill>
              <a:latin typeface="Arial"/>
            </a:endParaRPr>
          </a:p>
          <a:p>
            <a:pPr marL="343080" indent="-342720">
              <a:lnSpc>
                <a:spcPct val="100000"/>
              </a:lnSpc>
              <a:buClr>
                <a:srgbClr val="000000"/>
              </a:buClr>
              <a:buFont typeface="StarSymbol"/>
              <a:buAutoNum type="arabicPeriod" startAt="11"/>
            </a:pPr>
            <a:r>
              <a:rPr b="0" lang="en-IN" sz="1800" spc="-1" strike="noStrike">
                <a:solidFill>
                  <a:srgbClr val="000000"/>
                </a:solidFill>
                <a:uFill>
                  <a:solidFill>
                    <a:srgbClr val="ffffff"/>
                  </a:solidFill>
                </a:uFill>
                <a:latin typeface="Georgia"/>
              </a:rPr>
              <a:t>It will also tell the main points to be taken from organic farming which is most important for nutrition of crop </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500040" y="5286240"/>
            <a:ext cx="728640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Georgia"/>
              </a:rPr>
              <a:t> </a:t>
            </a:r>
            <a:r>
              <a:rPr b="1" lang="en-IN" sz="1800" spc="-1" strike="noStrike">
                <a:solidFill>
                  <a:srgbClr val="000000"/>
                </a:solidFill>
                <a:uFill>
                  <a:solidFill>
                    <a:srgbClr val="ffffff"/>
                  </a:solidFill>
                </a:uFill>
                <a:latin typeface="Georgia"/>
              </a:rPr>
              <a:t>On these aspects we infer that our website has  a rich material which  will help the famers to feed generation </a:t>
            </a:r>
            <a:endParaRPr b="0" lang="en-IN" sz="1800" spc="-1" strike="noStrike">
              <a:solidFill>
                <a:srgbClr val="000000"/>
              </a:solidFill>
              <a:uFill>
                <a:solidFill>
                  <a:srgbClr val="ffffff"/>
                </a:solidFill>
              </a:uFill>
              <a:latin typeface="Arial"/>
            </a:endParaRPr>
          </a:p>
        </p:txBody>
      </p:sp>
    </p:spTree>
  </p:cSld>
  <p:timing>
    <p:tnLst>
      <p:par>
        <p:cTn id="26" dur="indefinite" restart="never" nodeType="tmRoot">
          <p:childTnLst>
            <p:seq>
              <p:cTn id="27"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61440" y="428760"/>
            <a:ext cx="8996400" cy="475380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Georgia"/>
              </a:rPr>
              <a:t>LIST OF TECHNOLOGIES USED  :</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Georgia"/>
              </a:rPr>
              <a:t>THREE TIER ARCHITECHURE  OF OUR WEBSITE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Georgia"/>
              </a:rPr>
              <a:t>1) </a:t>
            </a:r>
            <a:r>
              <a:rPr b="1" lang="en-IN" sz="1800" spc="-1" strike="noStrike">
                <a:solidFill>
                  <a:srgbClr val="000000"/>
                </a:solidFill>
                <a:uFill>
                  <a:solidFill>
                    <a:srgbClr val="ffffff"/>
                  </a:solidFill>
                </a:uFill>
                <a:latin typeface="Georgia"/>
              </a:rPr>
              <a:t>Client tier :</a:t>
            </a:r>
            <a:endParaRPr b="0" lang="en-IN" sz="1800" spc="-1" strike="noStrike">
              <a:solidFill>
                <a:srgbClr val="000000"/>
              </a:solidFill>
              <a:uFill>
                <a:solidFill>
                  <a:srgbClr val="ffffff"/>
                </a:solidFill>
              </a:uFill>
              <a:latin typeface="Arial"/>
            </a:endParaRPr>
          </a:p>
          <a:p>
            <a:pPr>
              <a:lnSpc>
                <a:spcPct val="100000"/>
              </a:lnSpc>
            </a:pPr>
            <a:r>
              <a:rPr b="1" i="1" lang="en-IN" sz="1800" spc="-1" strike="noStrike">
                <a:solidFill>
                  <a:srgbClr val="000000"/>
                </a:solidFill>
                <a:uFill>
                  <a:solidFill>
                    <a:srgbClr val="ffffff"/>
                  </a:solidFill>
                </a:uFill>
                <a:latin typeface="Georgia"/>
              </a:rPr>
              <a:t>Designing:</a:t>
            </a:r>
            <a:r>
              <a:rPr b="0" lang="en-IN" sz="1800" spc="-1" strike="noStrike">
                <a:solidFill>
                  <a:srgbClr val="000000"/>
                </a:solidFill>
                <a:uFill>
                  <a:solidFill>
                    <a:srgbClr val="ffffff"/>
                  </a:solidFill>
                </a:uFill>
                <a:latin typeface="Georgia"/>
              </a:rPr>
              <a:t> The website is designed by html which will align  the text and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Georgia"/>
              </a:rPr>
              <a:t>Styling is done by css and css 3  and interactions are done by java script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Georgia"/>
              </a:rPr>
              <a:t>and validation is also done by java script which is the programming language of web</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Georgia"/>
              </a:rPr>
              <a:t>and also html 5  to add videos and more features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Georgia"/>
              </a:rPr>
              <a:t>2) </a:t>
            </a:r>
            <a:r>
              <a:rPr b="1" lang="en-IN" sz="1800" spc="-1" strike="noStrike">
                <a:solidFill>
                  <a:srgbClr val="000000"/>
                </a:solidFill>
                <a:uFill>
                  <a:solidFill>
                    <a:srgbClr val="ffffff"/>
                  </a:solidFill>
                </a:uFill>
                <a:latin typeface="Georgia"/>
              </a:rPr>
              <a:t>Web server tier:  </a:t>
            </a:r>
            <a:r>
              <a:rPr b="0" lang="en-IN" sz="1800" spc="-1" strike="noStrike">
                <a:solidFill>
                  <a:srgbClr val="000000"/>
                </a:solidFill>
                <a:uFill>
                  <a:solidFill>
                    <a:srgbClr val="ffffff"/>
                  </a:solidFill>
                </a:uFill>
                <a:latin typeface="Georgia"/>
              </a:rPr>
              <a:t>the web program is made to run on   apache server  and the language  used  is  php</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Georgia"/>
              </a:rPr>
              <a:t>3) </a:t>
            </a:r>
            <a:r>
              <a:rPr b="1" lang="en-IN" sz="1800" spc="-1" strike="noStrike">
                <a:solidFill>
                  <a:srgbClr val="000000"/>
                </a:solidFill>
                <a:uFill>
                  <a:solidFill>
                    <a:srgbClr val="ffffff"/>
                  </a:solidFill>
                </a:uFill>
                <a:latin typeface="Georgia"/>
              </a:rPr>
              <a:t>Database tier:</a:t>
            </a:r>
            <a:r>
              <a:rPr b="0" lang="en-IN" sz="1800" spc="-1" strike="noStrike">
                <a:solidFill>
                  <a:srgbClr val="000000"/>
                </a:solidFill>
                <a:uFill>
                  <a:solidFill>
                    <a:srgbClr val="ffffff"/>
                  </a:solidFill>
                </a:uFill>
                <a:latin typeface="Georgia"/>
              </a:rPr>
              <a:t> the database used is my sql to store the informaton on the registration and login  pages.</a:t>
            </a:r>
            <a:r>
              <a:rPr b="1" lang="en-IN" sz="1800" spc="-1" strike="noStrike">
                <a:solidFill>
                  <a:srgbClr val="000000"/>
                </a:solidFill>
                <a:uFill>
                  <a:solidFill>
                    <a:srgbClr val="ffffff"/>
                  </a:solidFill>
                </a:uFill>
                <a:latin typeface="Georgia"/>
              </a:rPr>
              <a:t>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Georgia"/>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1" name="Picture 2" descr=""/>
          <p:cNvPicPr/>
          <p:nvPr/>
        </p:nvPicPr>
        <p:blipFill>
          <a:blip r:embed="rId1"/>
          <a:stretch/>
        </p:blipFill>
        <p:spPr>
          <a:xfrm>
            <a:off x="7567560" y="0"/>
            <a:ext cx="1576080" cy="1576080"/>
          </a:xfrm>
          <a:prstGeom prst="rect">
            <a:avLst/>
          </a:prstGeom>
          <a:ln>
            <a:noFill/>
          </a:ln>
        </p:spPr>
      </p:pic>
      <p:pic>
        <p:nvPicPr>
          <p:cNvPr id="92" name="Picture 3" descr=""/>
          <p:cNvPicPr/>
          <p:nvPr/>
        </p:nvPicPr>
        <p:blipFill>
          <a:blip r:embed="rId2"/>
          <a:stretch/>
        </p:blipFill>
        <p:spPr>
          <a:xfrm>
            <a:off x="5786280" y="4214880"/>
            <a:ext cx="3142800" cy="2356920"/>
          </a:xfrm>
          <a:prstGeom prst="rect">
            <a:avLst/>
          </a:prstGeom>
          <a:ln>
            <a:noFill/>
          </a:ln>
        </p:spPr>
      </p:pic>
    </p:spTree>
  </p:cSld>
  <p:timing>
    <p:tnLst>
      <p:par>
        <p:cTn id="28" dur="indefinite" restart="never" nodeType="tmRoot">
          <p:childTnLst>
            <p:seq>
              <p:cTn id="29"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214280" y="714240"/>
            <a:ext cx="578628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Georgia"/>
              </a:rPr>
              <a:t>FUTURE ENANCEMENTS  OF THE PROJECTS : </a:t>
            </a:r>
            <a:endParaRPr b="0" lang="en-IN" sz="1800" spc="-1" strike="noStrike">
              <a:solidFill>
                <a:srgbClr val="000000"/>
              </a:solidFill>
              <a:uFill>
                <a:solidFill>
                  <a:srgbClr val="ffffff"/>
                </a:solidFill>
              </a:uFill>
              <a:latin typeface="Arial"/>
            </a:endParaRPr>
          </a:p>
        </p:txBody>
      </p:sp>
      <p:sp>
        <p:nvSpPr>
          <p:cNvPr id="94" name="CustomShape 2"/>
          <p:cNvSpPr/>
          <p:nvPr/>
        </p:nvSpPr>
        <p:spPr>
          <a:xfrm>
            <a:off x="214200" y="1571760"/>
            <a:ext cx="8444520" cy="475308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1) We want to make a feature so other agriculturists can upload the videos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2) We want statisticians to join hands want us so we can develop graphs on the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agriculture crop development based on the research work so we can predict the</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usefulness of the research and implement in on the crops.</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3) We would like to join hand with developers and create a mobile app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4) We can also  tell the condition of farmers of different regions on the website so</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that government can reach them through our website.</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5)We can create a network between the farmer to farmer.</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6)We can use AI to provide spot answers.</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7)Updating the pages.</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8)Creating two portals 1.Admin Portal(EXPERTS) 2.Client Portal(FARMERS) </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    </a:t>
            </a:r>
            <a:r>
              <a:rPr b="0" lang="en-IN" sz="1800" spc="-1" strike="noStrike">
                <a:solidFill>
                  <a:srgbClr val="000000"/>
                </a:solidFill>
                <a:uFill>
                  <a:solidFill>
                    <a:srgbClr val="ffffff"/>
                  </a:solidFill>
                </a:uFill>
                <a:latin typeface="Georgia"/>
              </a:rPr>
              <a:t>and conveing the information to the farmers in better and understand able way.</a:t>
            </a:r>
            <a:endParaRPr b="0" lang="en-IN" sz="1800" spc="-1" strike="noStrike">
              <a:solidFill>
                <a:srgbClr val="000000"/>
              </a:solidFill>
              <a:uFill>
                <a:solidFill>
                  <a:srgbClr val="ffffff"/>
                </a:solidFill>
              </a:uFill>
              <a:latin typeface="Arial"/>
            </a:endParaRPr>
          </a:p>
          <a:p>
            <a:pPr algn="just">
              <a:lnSpc>
                <a:spcPct val="100000"/>
              </a:lnSpc>
            </a:pPr>
            <a:r>
              <a:rPr b="0" lang="en-IN" sz="1800" spc="-1" strike="noStrike">
                <a:solidFill>
                  <a:srgbClr val="000000"/>
                </a:solidFill>
                <a:uFill>
                  <a:solidFill>
                    <a:srgbClr val="ffffff"/>
                  </a:solidFill>
                </a:uFill>
                <a:latin typeface="Georgia"/>
              </a:rPr>
              <a:t>9)As  in India literacy  level among farmers is to low so this leads to low understandability so for that purpose we have to create a translator that translate from one language to other.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5" name="Picture 4" descr=""/>
          <p:cNvPicPr/>
          <p:nvPr/>
        </p:nvPicPr>
        <p:blipFill>
          <a:blip r:embed="rId1"/>
          <a:stretch/>
        </p:blipFill>
        <p:spPr>
          <a:xfrm>
            <a:off x="7215120" y="0"/>
            <a:ext cx="1576080" cy="1576080"/>
          </a:xfrm>
          <a:prstGeom prst="rect">
            <a:avLst/>
          </a:prstGeom>
          <a:ln>
            <a:noFill/>
          </a:ln>
        </p:spPr>
      </p:pic>
    </p:spTree>
  </p:cSld>
  <p:timing>
    <p:tnLst>
      <p:par>
        <p:cTn id="30" dur="indefinite" restart="never" nodeType="tmRoot">
          <p:childTnLst>
            <p:seq>
              <p:cTn id="31"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44000" y="432000"/>
            <a:ext cx="8856000" cy="277164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4400" spc="-1" strike="noStrike">
                <a:solidFill>
                  <a:srgbClr val="000000"/>
                </a:solidFill>
                <a:uFill>
                  <a:solidFill>
                    <a:srgbClr val="ffffff"/>
                  </a:solidFill>
                </a:uFill>
                <a:latin typeface="Georgia"/>
              </a:rPr>
              <a:t>BY THIS LET JOIN OUR  HANDS WITH OUR FARMERS AND HELP THEM TO FEED US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7" name="Picture 3" descr=""/>
          <p:cNvPicPr/>
          <p:nvPr/>
        </p:nvPicPr>
        <p:blipFill>
          <a:blip r:embed="rId1"/>
          <a:stretch/>
        </p:blipFill>
        <p:spPr>
          <a:xfrm>
            <a:off x="1643040" y="4071960"/>
            <a:ext cx="4634640" cy="1642680"/>
          </a:xfrm>
          <a:prstGeom prst="rect">
            <a:avLst/>
          </a:prstGeom>
          <a:ln>
            <a:noFill/>
          </a:ln>
        </p:spPr>
      </p:pic>
      <p:sp>
        <p:nvSpPr>
          <p:cNvPr id="98" name="TextShape 2"/>
          <p:cNvSpPr txBox="1"/>
          <p:nvPr/>
        </p:nvSpPr>
        <p:spPr>
          <a:xfrm>
            <a:off x="1584000" y="5189760"/>
            <a:ext cx="4867200" cy="1362240"/>
          </a:xfrm>
          <a:prstGeom prst="rect">
            <a:avLst/>
          </a:prstGeom>
          <a:noFill/>
          <a:ln>
            <a:noFill/>
          </a:ln>
        </p:spPr>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400" spc="-1" strike="noStrike">
                <a:solidFill>
                  <a:srgbClr val="000000"/>
                </a:solidFill>
                <a:uFill>
                  <a:solidFill>
                    <a:srgbClr val="ffffff"/>
                  </a:solidFill>
                </a:uFill>
                <a:latin typeface="Georgia"/>
              </a:rPr>
              <a:t>THANK   YOU!!!</a:t>
            </a:r>
            <a:endParaRPr b="0" lang="en-IN" sz="1800" spc="-1" strike="noStrike">
              <a:solidFill>
                <a:srgbClr val="000000"/>
              </a:solidFill>
              <a:uFill>
                <a:solidFill>
                  <a:srgbClr val="ffffff"/>
                </a:solidFill>
              </a:uFill>
              <a:latin typeface="Arial"/>
            </a:endParaRPr>
          </a:p>
        </p:txBody>
      </p:sp>
    </p:spTree>
  </p:cSld>
  <p:timing>
    <p:tnLst>
      <p:par>
        <p:cTn id="32" dur="indefinite" restart="never" nodeType="tmRoot">
          <p:childTnLst>
            <p:seq>
              <p:cTn id="33"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245</TotalTime>
  <Application>LibreOffice/5.1.6.2$Linux_X86_64 LibreOffice_project/10m0$Build-2</Application>
  <Words>616</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2017-11-20T14:12:34Z</dcterms:created>
  <dc:creator>user</dc:creator>
  <dc:description/>
  <dc:language>en-IN</dc:language>
  <cp:lastModifiedBy/>
  <dcterms:modified xsi:type="dcterms:W3CDTF">2017-11-21T03:41:20Z</dcterms:modified>
  <cp:revision>3</cp:revision>
  <dc:subject/>
  <dc:title>AGRICULTURE-A MINI PORTAL  FOR OUR FAMERS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