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6" r:id="rId5"/>
    <p:sldId id="340" r:id="rId6"/>
    <p:sldId id="341" r:id="rId7"/>
    <p:sldId id="357" r:id="rId8"/>
    <p:sldId id="342" r:id="rId9"/>
    <p:sldId id="358" r:id="rId10"/>
    <p:sldId id="360" r:id="rId11"/>
    <p:sldId id="361" r:id="rId12"/>
    <p:sldId id="3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170DA-349D-4839-4071-C5DCBBE7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83C0E-044F-CCCD-CEEA-C496F214A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07359-84B8-A6C3-F547-FCD58FF05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BABF-C8CD-6930-58D0-ECF09CF5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3B0B3-210F-4679-ECD8-23A4659D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536D7-C7DF-9A62-45C6-49FDD2DB6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287BD-9F2F-17B4-45B6-3823D3148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0A96-1496-851B-51DF-9D7A6D09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DFB0-4250-34C4-FF59-D3754F0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36B63-4C46-C2DA-61EB-8F1BB88E1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0B7D8-379F-689E-3745-DD45A34AD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4DB1-E8B1-C857-7216-F92821E61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B1E2A-0F6F-CB23-559B-047FF70D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8B5AB-5BEC-5A9B-1F81-04A0A9A4D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A7381-E508-80D7-7A57-1EFB4B54B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89756-D349-E417-978C-4062855B3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rgbClr val="8AFFF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8E7CCE-09C6-C9EC-DDA0-7568AE3B9F97}"/>
              </a:ext>
            </a:extLst>
          </p:cNvPr>
          <p:cNvSpPr txBox="1"/>
          <p:nvPr/>
        </p:nvSpPr>
        <p:spPr>
          <a:xfrm>
            <a:off x="3077497" y="2699100"/>
            <a:ext cx="603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</a:rPr>
              <a:t>GDG SOLUTION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FF309-BA8F-4952-8FF0-2E7855260D4D}"/>
              </a:ext>
            </a:extLst>
          </p:cNvPr>
          <p:cNvSpPr txBox="1"/>
          <p:nvPr/>
        </p:nvSpPr>
        <p:spPr>
          <a:xfrm>
            <a:off x="773206" y="4356847"/>
            <a:ext cx="10645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Topic :                                                           Basic Healthcare Amenities        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                                                                 Identification</a:t>
            </a:r>
          </a:p>
        </p:txBody>
      </p:sp>
      <p:pic>
        <p:nvPicPr>
          <p:cNvPr id="1028" name="Picture 4" descr="Google Developer Groups-The Essence of It. | by Kamsu Sasi Teja | Medium">
            <a:extLst>
              <a:ext uri="{FF2B5EF4-FFF2-40B4-BE49-F238E27FC236}">
                <a16:creationId xmlns:a16="http://schemas.microsoft.com/office/drawing/2014/main" id="{C95E13F1-499B-2FED-ECBF-62091120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27" y="190979"/>
            <a:ext cx="7194176" cy="20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6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DB6AF-04B7-2AA6-FFFA-C1D50ED0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85" y="2644726"/>
            <a:ext cx="10571998" cy="3366198"/>
          </a:xfrm>
        </p:spPr>
        <p:txBody>
          <a:bodyPr/>
          <a:lstStyle/>
          <a:p>
            <a:r>
              <a:rPr lang="en-US" sz="3600" dirty="0"/>
              <a:t>IMPROVING ACCESS TO HEALTHCARE IN UNDERSERVED COMMUNITIES</a:t>
            </a:r>
            <a:br>
              <a:rPr lang="en-US" sz="3600" dirty="0"/>
            </a:b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0C310ED-D505-B054-2A7C-9DBE2F16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435712"/>
            <a:ext cx="11326761" cy="1421896"/>
          </a:xfrm>
        </p:spPr>
        <p:txBody>
          <a:bodyPr/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Challenge: Healthcare Gaps in Underserved Communities</a:t>
            </a:r>
            <a:b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0EB7-3F11-12B8-4AE8-2625C0837973}"/>
              </a:ext>
            </a:extLst>
          </p:cNvPr>
          <p:cNvSpPr txBox="1"/>
          <p:nvPr/>
        </p:nvSpPr>
        <p:spPr>
          <a:xfrm>
            <a:off x="703005" y="2270466"/>
            <a:ext cx="10785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Across many parts of the world, especially rural and remote regions, people face immense barriers to accessing basic healthcare services.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These barriers include a shortage of hospitals and clinics, a lack of trained medical personnel, poor infrastructure, and low awareness of preventive care.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Consequently, minor illnesses escalate into severe health issues, preventable diseases become deadly, and entire communities suffer unnecessarily.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These health inequities contribute to higher mortality rates, lower life expectancy, and lower productivity in affected areas.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This urgent issue connects with </a:t>
            </a:r>
            <a:r>
              <a:rPr lang="en-US" sz="1600" b="1" dirty="0"/>
              <a:t>UN Sustainable Development Goal 3</a:t>
            </a:r>
            <a:r>
              <a:rPr lang="en-US" sz="1600" dirty="0"/>
              <a:t>: "Ensure healthy lives and promote well-being for all at all ages."</a:t>
            </a:r>
          </a:p>
          <a:p>
            <a:pPr algn="just"/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65D4-4912-77DF-ED44-25C19877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A8CE33F-480F-80AD-3CC7-39A268A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426568"/>
            <a:ext cx="11326761" cy="1457096"/>
          </a:xfrm>
        </p:spPr>
        <p:txBody>
          <a:bodyPr/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Objective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Our Mission: Data-Driven Healthcare Solutions</a:t>
            </a:r>
            <a:b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D0797-B3AB-742A-EB35-AB1CE11FDBE5}"/>
              </a:ext>
            </a:extLst>
          </p:cNvPr>
          <p:cNvSpPr txBox="1"/>
          <p:nvPr/>
        </p:nvSpPr>
        <p:spPr>
          <a:xfrm>
            <a:off x="703005" y="2559731"/>
            <a:ext cx="10785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Our goal is to develop an innovative, scalable, and sustainable tool to identify and prioritize regions with the most critical healthcare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want to empower governments, NGOs, and healthcare providers with accurate data so they can deploy resources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aim to use technology and data science to spotlight inequalities and help achieve fair healthcare distribution.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Ultimately, we want to bridge the healthcare gap and contribute to building healthier, more resilient communities.</a:t>
            </a: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84" y="439625"/>
            <a:ext cx="10572000" cy="896468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Solution: A Python-Based Health Need Mapping Tool</a:t>
            </a:r>
          </a:p>
          <a:p>
            <a:pPr lvl="0"/>
            <a:endParaRPr lang="en-US" sz="19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F96892-0CDF-369F-3515-2D61C4E1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942464"/>
            <a:ext cx="106651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created a Python tool that uses real health data to compute a </a:t>
            </a:r>
            <a:r>
              <a:rPr lang="en-US" b="1" dirty="0"/>
              <a:t>Healthcare Need Index (HNI)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collects input data including population size, number of healthcare providers, number of medical facilities, and reported disease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applying a custom formula, the tool ranks regions by healthcare urgency.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visualization libraries like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to create charts that reveal where intervention is most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enables data-driven decision-making and scalable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E471-F911-3DBE-3838-673C70C5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13D150-68D0-EF13-096A-32B69957F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16" y="647129"/>
            <a:ext cx="10572000" cy="896468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the Tool Works: From Data to Insight</a:t>
            </a:r>
          </a:p>
          <a:p>
            <a:pPr lvl="0"/>
            <a:endParaRPr lang="en-US" sz="5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9BD31E5-55D3-FF07-4D21-AD9AEBDB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898083"/>
            <a:ext cx="106651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1: Data Collection – The user inputs data or loads it from a backend database built using SQLite.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2: Data Cleaning – Pandas is used to structure and prepare the dataset for analysis.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3: Need Index Calculation – The tool computes HNI using the formula: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(population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disease_case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/ (doctors + facilities + 1)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4: Visualization – Graphs highlight underserved regions across multiple years.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process allows continuous monitoring and adjustment of healthcare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D88F-62F1-F0DB-50E1-8ECF8169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FBB010-64D5-54AE-9B9E-6D1BB967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8" y="647129"/>
            <a:ext cx="10572000" cy="896468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We’re Helping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Real-World Impact &amp; Contribution to SDG 3</a:t>
            </a:r>
          </a:p>
          <a:p>
            <a:pPr lvl="0"/>
            <a:endParaRPr lang="en-US" sz="2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07FA99-3D75-0590-47BA-9DEBA22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759586"/>
            <a:ext cx="106651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identifying healthcare gaps with real data, our tool supports targeted action in the areas that need it the most.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Governments and NGOs can use the tool to deploy mobile clinics, increase staffing, or allocate medical supplies based on the need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system is open, flexible, and can integrate with local or international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not only addresses immediate needs but also helps plan long-term health infrastructure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initiative directly supports </a:t>
            </a:r>
            <a:r>
              <a:rPr lang="en-US" b="1" dirty="0"/>
              <a:t>UN SDG 3</a:t>
            </a:r>
            <a:r>
              <a:rPr lang="en-US" dirty="0"/>
              <a:t> and promotes equity and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0C30F-0CFE-E5BA-A54C-0145EF85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730A9C-E07B-F830-293D-2AB8B925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8" y="647129"/>
            <a:ext cx="10572000" cy="896468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Next Steps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What’s Next: Scaling and Enhancing the Solution</a:t>
            </a:r>
          </a:p>
          <a:p>
            <a:pPr lvl="0"/>
            <a:endParaRPr lang="en-US" sz="2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ABAE3C-0115-8A43-445F-0FAE9C32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621088"/>
            <a:ext cx="106651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tool is a solid foundation for using data to improve healthcare access, but we’re just getting started.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live health APIs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mobile/web dashboards for field workers.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predictive analytics to anticipate outbreaks and resource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aim to partner with public health departments, NGOs, and data science communities to expand reach.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right data and collaboration, we can bring quality healthcare to even the most remote communities.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4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114-2FF2-3DF6-A118-E0D2EE34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0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660</Words>
  <Application>Microsoft Office PowerPoint</Application>
  <PresentationFormat>Widescreen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Wingdings 2</vt:lpstr>
      <vt:lpstr>Quotable</vt:lpstr>
      <vt:lpstr>PowerPoint Presentation</vt:lpstr>
      <vt:lpstr>IMPROVING ACCESS TO HEALTHCARE IN UNDERSERVED COMMUNITIES </vt:lpstr>
      <vt:lpstr>The Problem Heading: The Challenge: Healthcare Gaps in Underserved Communities </vt:lpstr>
      <vt:lpstr>Our Objective Heading: Our Mission: Data-Driven Healthcare Solutions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Tanishq Verma</dc:creator>
  <cp:lastModifiedBy>Pradeep Chorghade</cp:lastModifiedBy>
  <cp:revision>3</cp:revision>
  <dcterms:created xsi:type="dcterms:W3CDTF">2024-01-21T20:20:58Z</dcterms:created>
  <dcterms:modified xsi:type="dcterms:W3CDTF">2025-04-06T18:34:15Z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