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odule-iv-fixed-income-securities-final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odule-iv-fixed-income-securities-fina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odule-iv-fixed-income-securities-fina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Module-iv-fixed-income-securities-fina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Module-iv-fixed-income-securities-fina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Module-iv-fixed-income-securities-fina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Module-iv-fixed-income-securities-fina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Module-iv-fixed-income-securities-final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Module-iv-fixed-income-securities-final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Module-iv-fixed-income-securities-fina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Module-iv-fixed-income-securities-final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odule-iv-fixed-income-securities-fina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Module-iv-fixed-income-securities-final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Module-iv-fixed-income-securities-final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Module-iv-fixed-income-securities-final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Module-iv-fixed-income-securities-final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Module-iv-fixed-income-securities-final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Module-iv-fixed-income-securities-final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Module-iv-fixed-income-securities-final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Module-iv-fixed-income-securities-final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Module-iv-fixed-income-securities-final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Module-iv-fixed-income-securities-final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odule-iv-fixed-income-securities-fina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Module-iv-fixed-income-securities-final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Module-iv-fixed-income-securities-final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Module-iv-fixed-income-securities-final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Module-iv-fixed-income-securities-final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Module-iv-fixed-income-securities-final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Module-iv-fixed-income-securities-final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odule-iv-fixed-income-securities-fina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odule-iv-fixed-income-securities-fina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odule-iv-fixed-income-securities-fina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odule-iv-fixed-income-securities-fina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odule-iv-fixed-income-securities-fina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odule-iv-fixed-income-securities-fina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