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0" r:id="rId5"/>
    <p:sldId id="271" r:id="rId6"/>
    <p:sldId id="260" r:id="rId7"/>
    <p:sldId id="272" r:id="rId8"/>
    <p:sldId id="261" r:id="rId9"/>
    <p:sldId id="262" r:id="rId10"/>
    <p:sldId id="268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D4A-2EDF-409D-9A65-DCEC30AE9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8D03A-A870-4AB1-95C9-A9A296F6E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E4546-7845-490E-9E04-E03FF72F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80CC-2EDE-4E90-B834-A58F0583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4A2-3A67-4A39-82D1-566D9611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CCBD-2069-4EEC-AF9F-BAE30073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21FDA-430B-4971-81CC-DF3C34309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0319D-721A-4431-9EAE-60656F5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54E2-5328-4971-9879-8C6F484E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88F9-8CFB-44E2-BC32-23EAB05F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F4F83-1F61-4BD6-B70C-146C991A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B2A4-8B45-4308-8AE3-79853ABC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C5D6-C296-45B2-A0F6-9356D724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450D4-1200-49B9-AEDE-A45EBCD5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2527-A268-48BF-9745-89145163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BC0A-09EA-4C61-AC06-6F569A8C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2A02D-6F1F-4349-B406-214B32854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391B9-A052-4906-988F-9DDAA124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3AD8-852E-4282-B80F-98304EE4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0C27-722D-45D2-A59A-3CA1DF5A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9F45-0A90-4FE6-ACBF-A26EC141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0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F3F8-9251-446A-BDD0-8B776E0E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FF57-6077-45CA-9D44-B38F9454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D7C0-0A28-47F9-A93B-C84EEAB1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D25B-E5DE-49A1-A47B-43E87C5F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1866-6A1D-4B00-A500-B07A1B3A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FF57-6077-45CA-9D44-B38F9454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4685-F51C-4B3B-AC9E-B138B71A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0ECF7-D3D4-4BDB-9459-8FA2DC68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8626-B710-48DE-9C38-0CB7637C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AB15-0CC3-4D19-855B-8EBD146D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18C3-02A7-4690-BBA3-B814D3F3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9788-3292-4EA7-ABC5-885D27C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DE02-86A1-4DA4-BA22-C0A03614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15142-61CB-4C90-A2B0-388EECC2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D2F7-EADB-49A5-847A-6547502F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18DD-A7D9-499B-AF8C-93FCD5C6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5CEE2-3AF3-4BA8-9E5C-B1C1E65C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E77C-5872-47F5-B450-B8C409FF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95AE3-1095-495F-B89D-75F1FE58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5837-25E9-4AAB-962A-5982488C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175E-7A4D-4321-9174-2A81C2ECE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FE66D-630F-4CFF-BE65-D7F57C99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5940E-AFFE-4828-A95B-FFD6FA9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A2E0B-00EF-4E14-AFD8-3D95A9A2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88B5E-444E-4C02-8F77-F6A5CCE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9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01CD-2209-4C01-A555-AAC9E653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FD04-07AB-4D93-871C-62EFC379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62864-7B42-412D-8C20-9FBBF25A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9AA99-F82B-44D6-99A1-1C793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7B690-8A73-4FC6-876E-8D752FEC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5CA7-5D83-4CC4-82A4-0E30E087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31914-E9FB-4505-AE97-D38BC7CE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1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535-E032-4A16-8BB8-B418C04A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026E-E3E0-4744-8FF8-85066ED5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1B422-1800-46E6-8EC1-BBA8145F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2BBC-EF59-44DC-93B9-1F0EF8E8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E5AA-085A-4328-A619-E8BDA700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A47FC-0EE5-4064-9751-883759A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D27B7-39A4-4BDF-873D-D9B83C1B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8DD30-E520-4BF4-94D8-217C486B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9413-92FE-489B-A8FB-8FE3EECE7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40B3-D047-4151-A708-F7385027C4DF}" type="datetimeFigureOut">
              <a:rPr lang="en-IN" smtClean="0"/>
              <a:t>11-07-2020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552C-D826-4233-B53D-530673C97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B749-A606-416B-ACA3-82E5B04A8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8F67-E4A5-470C-891D-16973EE13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1814-9F69-428A-BC31-332B35194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2D Animation 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378F2-D6DB-421A-B43B-01ED0E2E4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74474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DED5026-926D-4307-8EF8-BCD76ACA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9925"/>
            <a:ext cx="10515600" cy="5353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14BBAC-40C5-4139-A192-C241E9787835}"/>
              </a:ext>
            </a:extLst>
          </p:cNvPr>
          <p:cNvSpPr/>
          <p:nvPr/>
        </p:nvSpPr>
        <p:spPr>
          <a:xfrm>
            <a:off x="2654710" y="4925958"/>
            <a:ext cx="6563032" cy="1152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A9A16-86D2-4F2C-8003-45DA42B0D7CD}"/>
              </a:ext>
            </a:extLst>
          </p:cNvPr>
          <p:cNvSpPr txBox="1"/>
          <p:nvPr/>
        </p:nvSpPr>
        <p:spPr>
          <a:xfrm>
            <a:off x="3204805" y="6256579"/>
            <a:ext cx="546284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Remove this section from here &amp; add be below about us</a:t>
            </a:r>
          </a:p>
        </p:txBody>
      </p:sp>
    </p:spTree>
    <p:extLst>
      <p:ext uri="{BB962C8B-B14F-4D97-AF65-F5344CB8AC3E}">
        <p14:creationId xmlns:p14="http://schemas.microsoft.com/office/powerpoint/2010/main" val="193420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8E0AC3D-91B3-4A73-B2E0-698A656DE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3594"/>
            <a:ext cx="10515600" cy="510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CA137-6EA5-4928-8227-7FCDF1A7BE7C}"/>
              </a:ext>
            </a:extLst>
          </p:cNvPr>
          <p:cNvSpPr txBox="1"/>
          <p:nvPr/>
        </p:nvSpPr>
        <p:spPr>
          <a:xfrm>
            <a:off x="2923913" y="290945"/>
            <a:ext cx="634417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Page </a:t>
            </a:r>
            <a:r>
              <a:rPr lang="en-IN" dirty="0" err="1">
                <a:solidFill>
                  <a:schemeClr val="bg1"/>
                </a:solidFill>
              </a:rPr>
              <a:t>thoda</a:t>
            </a:r>
            <a:r>
              <a:rPr lang="en-IN" dirty="0">
                <a:solidFill>
                  <a:schemeClr val="bg1"/>
                </a:solidFill>
              </a:rPr>
              <a:t> lengthy hora h, let’s reduce some space in this 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4973D-DBAE-416F-BCA4-3D4988A7EA16}"/>
              </a:ext>
            </a:extLst>
          </p:cNvPr>
          <p:cNvSpPr txBox="1"/>
          <p:nvPr/>
        </p:nvSpPr>
        <p:spPr>
          <a:xfrm>
            <a:off x="3690276" y="6197723"/>
            <a:ext cx="481144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Also single frame me </a:t>
            </a:r>
            <a:r>
              <a:rPr lang="en-IN" dirty="0" err="1">
                <a:solidFill>
                  <a:schemeClr val="bg1"/>
                </a:solidFill>
              </a:rPr>
              <a:t>pura</a:t>
            </a:r>
            <a:r>
              <a:rPr lang="en-IN" dirty="0">
                <a:solidFill>
                  <a:schemeClr val="bg1"/>
                </a:solidFill>
              </a:rPr>
              <a:t> section </a:t>
            </a:r>
            <a:r>
              <a:rPr lang="en-IN" dirty="0" err="1">
                <a:solidFill>
                  <a:schemeClr val="bg1"/>
                </a:solidFill>
              </a:rPr>
              <a:t>dikhna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chahiye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1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2B3C45-0668-4313-B997-8481CB5E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– Our clients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D2A359-8307-4A65-B2B1-D6032154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2734469"/>
            <a:ext cx="10325100" cy="2533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9B2C0-AD04-4D5D-9A30-BA9BE0292647}"/>
              </a:ext>
            </a:extLst>
          </p:cNvPr>
          <p:cNvSpPr txBox="1"/>
          <p:nvPr/>
        </p:nvSpPr>
        <p:spPr>
          <a:xfrm>
            <a:off x="5358069" y="3631962"/>
            <a:ext cx="122289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22935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1D74B-BF6B-458F-8A13-31DCA360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9234"/>
            <a:ext cx="10515600" cy="269509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1837CCE-7D26-4C98-9AD3-537C4F86D2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About is section – Take it to the top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4A87AF7E-55BD-43D2-B892-0F71B8CCE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42"/>
          <a:stretch/>
        </p:blipFill>
        <p:spPr>
          <a:xfrm>
            <a:off x="1177413" y="5102509"/>
            <a:ext cx="10515600" cy="1207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AC91E6-6E11-4198-881B-F6C7A15166B2}"/>
              </a:ext>
            </a:extLst>
          </p:cNvPr>
          <p:cNvSpPr/>
          <p:nvPr/>
        </p:nvSpPr>
        <p:spPr>
          <a:xfrm>
            <a:off x="1295400" y="3730920"/>
            <a:ext cx="3202858" cy="1147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8D778-FFC7-4E60-8844-4C56A598AF0D}"/>
              </a:ext>
            </a:extLst>
          </p:cNvPr>
          <p:cNvSpPr/>
          <p:nvPr/>
        </p:nvSpPr>
        <p:spPr>
          <a:xfrm>
            <a:off x="7465142" y="3768002"/>
            <a:ext cx="3202858" cy="1147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8E3D6F-A08B-408B-A4E8-A8F84502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84" y="4135372"/>
            <a:ext cx="1057275" cy="1076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73BA3-79C7-434D-BC1E-8F358DA4B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67" y="4146550"/>
            <a:ext cx="1057275" cy="1076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3BF49-F695-42CE-80BD-2603ED8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50" y="4146549"/>
            <a:ext cx="1057275" cy="1076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24FA57-1B1F-447D-A936-CF82CC928C67}"/>
              </a:ext>
            </a:extLst>
          </p:cNvPr>
          <p:cNvSpPr/>
          <p:nvPr/>
        </p:nvSpPr>
        <p:spPr>
          <a:xfrm>
            <a:off x="2366194" y="4150134"/>
            <a:ext cx="7633212" cy="2160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81720-B80D-4A70-AD52-EA6423D530FA}"/>
              </a:ext>
            </a:extLst>
          </p:cNvPr>
          <p:cNvSpPr txBox="1"/>
          <p:nvPr/>
        </p:nvSpPr>
        <p:spPr>
          <a:xfrm>
            <a:off x="565963" y="5230161"/>
            <a:ext cx="143840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 this here</a:t>
            </a:r>
          </a:p>
        </p:txBody>
      </p:sp>
    </p:spTree>
    <p:extLst>
      <p:ext uri="{BB962C8B-B14F-4D97-AF65-F5344CB8AC3E}">
        <p14:creationId xmlns:p14="http://schemas.microsoft.com/office/powerpoint/2010/main" val="5868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5369F1-7EA2-4AD8-9E45-2A98907B1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326720"/>
            <a:ext cx="10487025" cy="3876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CF5C5E-1242-4792-907F-C2963A282D9C}"/>
              </a:ext>
            </a:extLst>
          </p:cNvPr>
          <p:cNvSpPr/>
          <p:nvPr/>
        </p:nvSpPr>
        <p:spPr>
          <a:xfrm>
            <a:off x="8313176" y="3397784"/>
            <a:ext cx="2290916" cy="135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Animation Services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2D Animation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3D Animation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Whiteboard Animation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Motion Graphics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Caricature Design &amp; Animation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42866-223A-4B96-96E8-CEE37A39CC40}"/>
              </a:ext>
            </a:extLst>
          </p:cNvPr>
          <p:cNvSpPr/>
          <p:nvPr/>
        </p:nvSpPr>
        <p:spPr>
          <a:xfrm>
            <a:off x="6528620" y="3397784"/>
            <a:ext cx="1671484" cy="135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Our Videos Solutions 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Animated Ads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Explainer Videos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Product Videos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Social Media Videos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E-learning Videos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C80E6-F0C9-40F1-BE78-C621704CA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86" y="3265052"/>
            <a:ext cx="1720644" cy="612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08023B-3140-45DC-A142-D822BB765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34" y="3279800"/>
            <a:ext cx="1427214" cy="1622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93A4F-F2FB-4838-9F09-C55FE4E31A7B}"/>
              </a:ext>
            </a:extLst>
          </p:cNvPr>
          <p:cNvSpPr/>
          <p:nvPr/>
        </p:nvSpPr>
        <p:spPr>
          <a:xfrm>
            <a:off x="1768271" y="3940621"/>
            <a:ext cx="3029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0" i="0" dirty="0" err="1">
                <a:solidFill>
                  <a:schemeClr val="bg1"/>
                </a:solidFill>
                <a:effectLst/>
                <a:latin typeface="Lato"/>
              </a:rPr>
              <a:t>AdHook</a:t>
            </a:r>
            <a:r>
              <a:rPr lang="en-IN" sz="1000" b="0" i="0" dirty="0">
                <a:solidFill>
                  <a:schemeClr val="bg1"/>
                </a:solidFill>
                <a:effectLst/>
                <a:latin typeface="Lato"/>
              </a:rPr>
              <a:t> is a full-service digital marketing agency. We are a team of strategists, storytellers, designers, influencers, curators, technologists, data scientists, lawyers, accountants, and producers working together to acquire, retain and grow a love for brands and start-ups.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1AD0-EF3B-4C62-88EF-55107D14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Section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65CD-20F7-4D53-A069-F722A022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About us</a:t>
            </a:r>
          </a:p>
          <a:p>
            <a:r>
              <a:rPr lang="en-IN" dirty="0"/>
              <a:t>Our services</a:t>
            </a:r>
          </a:p>
          <a:p>
            <a:r>
              <a:rPr lang="en-IN" dirty="0"/>
              <a:t>Our Solutions</a:t>
            </a:r>
          </a:p>
          <a:p>
            <a:r>
              <a:rPr lang="en-IN" dirty="0"/>
              <a:t>Why animated videos</a:t>
            </a:r>
          </a:p>
          <a:p>
            <a:r>
              <a:rPr lang="en-IN" dirty="0"/>
              <a:t>Our Clients</a:t>
            </a:r>
          </a:p>
          <a:p>
            <a:r>
              <a:rPr lang="en-IN" dirty="0"/>
              <a:t>Testimonials</a:t>
            </a:r>
          </a:p>
          <a:p>
            <a:r>
              <a:rPr lang="en-IN" dirty="0"/>
              <a:t>Contact form</a:t>
            </a:r>
          </a:p>
        </p:txBody>
      </p:sp>
    </p:spTree>
    <p:extLst>
      <p:ext uri="{BB962C8B-B14F-4D97-AF65-F5344CB8AC3E}">
        <p14:creationId xmlns:p14="http://schemas.microsoft.com/office/powerpoint/2010/main" val="203416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3AE03-9A99-41F9-89BE-81971215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6416"/>
            <a:ext cx="10515600" cy="5305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9B8B8-AC71-40DB-B347-5760DD0B0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76416"/>
            <a:ext cx="2272145" cy="808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503DF-D29D-4D0A-8E20-D768994D3970}"/>
              </a:ext>
            </a:extLst>
          </p:cNvPr>
          <p:cNvSpPr txBox="1"/>
          <p:nvPr/>
        </p:nvSpPr>
        <p:spPr>
          <a:xfrm>
            <a:off x="1499903" y="4225635"/>
            <a:ext cx="75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About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FB25F-D1AA-4AF2-8265-D6D0ED970F18}"/>
              </a:ext>
            </a:extLst>
          </p:cNvPr>
          <p:cNvSpPr txBox="1"/>
          <p:nvPr/>
        </p:nvSpPr>
        <p:spPr>
          <a:xfrm>
            <a:off x="2871513" y="3694707"/>
            <a:ext cx="110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EF26-2696-438B-9998-5D45FBD3AEF1}"/>
              </a:ext>
            </a:extLst>
          </p:cNvPr>
          <p:cNvSpPr txBox="1"/>
          <p:nvPr/>
        </p:nvSpPr>
        <p:spPr>
          <a:xfrm>
            <a:off x="7801923" y="3579304"/>
            <a:ext cx="110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/>
              <a:t>Why </a:t>
            </a:r>
          </a:p>
          <a:p>
            <a:pPr algn="r"/>
            <a:r>
              <a:rPr lang="en-IN" sz="1200" dirty="0"/>
              <a:t>animated 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B68FC-A548-4A2D-ABD6-F355D0BA4D9E}"/>
              </a:ext>
            </a:extLst>
          </p:cNvPr>
          <p:cNvSpPr txBox="1"/>
          <p:nvPr/>
        </p:nvSpPr>
        <p:spPr>
          <a:xfrm>
            <a:off x="9296405" y="4225635"/>
            <a:ext cx="1620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Get in Touch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91DA281F-22E9-467F-96B8-12B775603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8" t="50999" r="69929" b="37510"/>
          <a:stretch/>
        </p:blipFill>
        <p:spPr>
          <a:xfrm>
            <a:off x="3713019" y="4126004"/>
            <a:ext cx="1205347" cy="609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C21A9D-1E64-4380-9F47-04F703877C21}"/>
              </a:ext>
            </a:extLst>
          </p:cNvPr>
          <p:cNvSpPr txBox="1"/>
          <p:nvPr/>
        </p:nvSpPr>
        <p:spPr>
          <a:xfrm>
            <a:off x="3763321" y="4364134"/>
            <a:ext cx="110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Our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7FC1EC-6FCA-480F-B3CF-3FDCEFF75104}"/>
              </a:ext>
            </a:extLst>
          </p:cNvPr>
          <p:cNvCxnSpPr>
            <a:cxnSpLocks/>
          </p:cNvCxnSpPr>
          <p:nvPr/>
        </p:nvCxnSpPr>
        <p:spPr>
          <a:xfrm flipV="1">
            <a:off x="820124" y="4502633"/>
            <a:ext cx="426785" cy="457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C17E69-D02F-4BD3-B2F6-C32EB3F7250E}"/>
              </a:ext>
            </a:extLst>
          </p:cNvPr>
          <p:cNvSpPr txBox="1"/>
          <p:nvPr/>
        </p:nvSpPr>
        <p:spPr>
          <a:xfrm>
            <a:off x="339436" y="4959927"/>
            <a:ext cx="99752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Put headers in the clouds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8E7171-73B3-4C74-BD79-0B13C9DD498C}"/>
              </a:ext>
            </a:extLst>
          </p:cNvPr>
          <p:cNvCxnSpPr>
            <a:cxnSpLocks/>
          </p:cNvCxnSpPr>
          <p:nvPr/>
        </p:nvCxnSpPr>
        <p:spPr>
          <a:xfrm flipV="1">
            <a:off x="570742" y="1386108"/>
            <a:ext cx="426785" cy="457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96D731-B666-411B-948C-8232663CF6F4}"/>
              </a:ext>
            </a:extLst>
          </p:cNvPr>
          <p:cNvSpPr txBox="1"/>
          <p:nvPr/>
        </p:nvSpPr>
        <p:spPr>
          <a:xfrm>
            <a:off x="255551" y="1843402"/>
            <a:ext cx="63038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 logo</a:t>
            </a:r>
          </a:p>
        </p:txBody>
      </p:sp>
    </p:spTree>
    <p:extLst>
      <p:ext uri="{BB962C8B-B14F-4D97-AF65-F5344CB8AC3E}">
        <p14:creationId xmlns:p14="http://schemas.microsoft.com/office/powerpoint/2010/main" val="400342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1440DD-9A3C-4252-8600-D10254EEE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6178"/>
            <a:ext cx="10515600" cy="48612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534261-B4E3-431D-9B6B-95C1ED2DD26D}"/>
              </a:ext>
            </a:extLst>
          </p:cNvPr>
          <p:cNvCxnSpPr>
            <a:cxnSpLocks/>
          </p:cNvCxnSpPr>
          <p:nvPr/>
        </p:nvCxnSpPr>
        <p:spPr>
          <a:xfrm>
            <a:off x="570742" y="3318387"/>
            <a:ext cx="623877" cy="516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ACDC16-CE7D-4D2E-83EC-470580CE6B4E}"/>
              </a:ext>
            </a:extLst>
          </p:cNvPr>
          <p:cNvCxnSpPr>
            <a:cxnSpLocks/>
          </p:cNvCxnSpPr>
          <p:nvPr/>
        </p:nvCxnSpPr>
        <p:spPr>
          <a:xfrm flipV="1">
            <a:off x="570742" y="1640540"/>
            <a:ext cx="623877" cy="778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C29F7B-E3D9-466F-8AAB-3011AD8316D4}"/>
              </a:ext>
            </a:extLst>
          </p:cNvPr>
          <p:cNvSpPr txBox="1"/>
          <p:nvPr/>
        </p:nvSpPr>
        <p:spPr>
          <a:xfrm>
            <a:off x="12964" y="2387686"/>
            <a:ext cx="128489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Background missing at the 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A5ABF-C4EF-48C8-A775-B67E875F228C}"/>
              </a:ext>
            </a:extLst>
          </p:cNvPr>
          <p:cNvCxnSpPr>
            <a:cxnSpLocks/>
          </p:cNvCxnSpPr>
          <p:nvPr/>
        </p:nvCxnSpPr>
        <p:spPr>
          <a:xfrm flipV="1">
            <a:off x="6883484" y="4896256"/>
            <a:ext cx="0" cy="513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28FAF0-7ADC-4B07-825A-743015510C14}"/>
              </a:ext>
            </a:extLst>
          </p:cNvPr>
          <p:cNvSpPr txBox="1"/>
          <p:nvPr/>
        </p:nvSpPr>
        <p:spPr>
          <a:xfrm>
            <a:off x="5923936" y="5557211"/>
            <a:ext cx="1978069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Don’t move the man, we just need the flame moving like fire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AB63DF-AAF5-4D7C-BC84-CBD912B48495}"/>
              </a:ext>
            </a:extLst>
          </p:cNvPr>
          <p:cNvCxnSpPr>
            <a:cxnSpLocks/>
          </p:cNvCxnSpPr>
          <p:nvPr/>
        </p:nvCxnSpPr>
        <p:spPr>
          <a:xfrm>
            <a:off x="10230466" y="1210844"/>
            <a:ext cx="0" cy="1207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5D3864-77E4-459F-A266-A3C048AA36CA}"/>
              </a:ext>
            </a:extLst>
          </p:cNvPr>
          <p:cNvSpPr txBox="1"/>
          <p:nvPr/>
        </p:nvSpPr>
        <p:spPr>
          <a:xfrm>
            <a:off x="9760080" y="564513"/>
            <a:ext cx="128489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Just revolve the earth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BFAB5-8DCC-4359-8044-FCFF150C550A}"/>
              </a:ext>
            </a:extLst>
          </p:cNvPr>
          <p:cNvCxnSpPr>
            <a:cxnSpLocks/>
          </p:cNvCxnSpPr>
          <p:nvPr/>
        </p:nvCxnSpPr>
        <p:spPr>
          <a:xfrm>
            <a:off x="5923937" y="1026178"/>
            <a:ext cx="0" cy="655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022065-6891-46CE-8412-E638C8D52E8A}"/>
              </a:ext>
            </a:extLst>
          </p:cNvPr>
          <p:cNvSpPr txBox="1"/>
          <p:nvPr/>
        </p:nvSpPr>
        <p:spPr>
          <a:xfrm>
            <a:off x="4800606" y="283833"/>
            <a:ext cx="224666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 same fonts, mentioned on the </a:t>
            </a:r>
            <a:r>
              <a:rPr lang="en-IN" dirty="0" err="1">
                <a:solidFill>
                  <a:schemeClr val="bg1"/>
                </a:solidFill>
              </a:rPr>
              <a:t>psd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C1CCB7-65CF-4BE1-9C17-563283D670AF}"/>
              </a:ext>
            </a:extLst>
          </p:cNvPr>
          <p:cNvCxnSpPr>
            <a:cxnSpLocks/>
          </p:cNvCxnSpPr>
          <p:nvPr/>
        </p:nvCxnSpPr>
        <p:spPr>
          <a:xfrm flipV="1">
            <a:off x="4800606" y="4753480"/>
            <a:ext cx="0" cy="513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FEF573-A386-4BD5-A32C-6C1035FFC9DC}"/>
              </a:ext>
            </a:extLst>
          </p:cNvPr>
          <p:cNvSpPr txBox="1"/>
          <p:nvPr/>
        </p:nvSpPr>
        <p:spPr>
          <a:xfrm>
            <a:off x="3811571" y="5461510"/>
            <a:ext cx="197806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Increase the size of the man &amp; the pencil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827225-F57B-4DD8-AA26-E58D3BFDBCA5}"/>
              </a:ext>
            </a:extLst>
          </p:cNvPr>
          <p:cNvCxnSpPr>
            <a:cxnSpLocks/>
          </p:cNvCxnSpPr>
          <p:nvPr/>
        </p:nvCxnSpPr>
        <p:spPr>
          <a:xfrm>
            <a:off x="1881320" y="1118511"/>
            <a:ext cx="0" cy="1207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AD72AD-2BDF-4A14-AD89-5BE247D4C575}"/>
              </a:ext>
            </a:extLst>
          </p:cNvPr>
          <p:cNvSpPr txBox="1"/>
          <p:nvPr/>
        </p:nvSpPr>
        <p:spPr>
          <a:xfrm>
            <a:off x="1410934" y="472180"/>
            <a:ext cx="94880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Revolve this too</a:t>
            </a:r>
          </a:p>
        </p:txBody>
      </p:sp>
    </p:spTree>
    <p:extLst>
      <p:ext uri="{BB962C8B-B14F-4D97-AF65-F5344CB8AC3E}">
        <p14:creationId xmlns:p14="http://schemas.microsoft.com/office/powerpoint/2010/main" val="11728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D06C40E-C45B-498F-B6DF-887066625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1219"/>
            <a:ext cx="10515600" cy="53311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968B10-0D23-4075-9FB7-77F9E8A11FD6}"/>
              </a:ext>
            </a:extLst>
          </p:cNvPr>
          <p:cNvCxnSpPr>
            <a:cxnSpLocks/>
          </p:cNvCxnSpPr>
          <p:nvPr/>
        </p:nvCxnSpPr>
        <p:spPr>
          <a:xfrm flipV="1">
            <a:off x="4173797" y="3429000"/>
            <a:ext cx="1120874" cy="514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7FC7DE-84AC-4DDE-AF7A-497CBE2F2AF0}"/>
              </a:ext>
            </a:extLst>
          </p:cNvPr>
          <p:cNvSpPr txBox="1"/>
          <p:nvPr/>
        </p:nvSpPr>
        <p:spPr>
          <a:xfrm>
            <a:off x="2580968" y="3429000"/>
            <a:ext cx="159282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fire / flame should 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0DA12-483A-4B10-BBF6-0CDEE12D2D15}"/>
              </a:ext>
            </a:extLst>
          </p:cNvPr>
          <p:cNvSpPr txBox="1"/>
          <p:nvPr/>
        </p:nvSpPr>
        <p:spPr>
          <a:xfrm>
            <a:off x="10255045" y="1206910"/>
            <a:ext cx="159282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They should move on the scroll only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7B9D4B-D3C5-480A-A81D-397FE31B4112}"/>
              </a:ext>
            </a:extLst>
          </p:cNvPr>
          <p:cNvCxnSpPr>
            <a:cxnSpLocks/>
          </p:cNvCxnSpPr>
          <p:nvPr/>
        </p:nvCxnSpPr>
        <p:spPr>
          <a:xfrm flipH="1" flipV="1">
            <a:off x="7108723" y="1386348"/>
            <a:ext cx="3146322" cy="28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AAD13F-3FA4-4567-A2BF-9780833A301A}"/>
              </a:ext>
            </a:extLst>
          </p:cNvPr>
          <p:cNvCxnSpPr>
            <a:cxnSpLocks/>
          </p:cNvCxnSpPr>
          <p:nvPr/>
        </p:nvCxnSpPr>
        <p:spPr>
          <a:xfrm flipH="1">
            <a:off x="7580672" y="2130240"/>
            <a:ext cx="3244644" cy="3680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85F9D-843B-42C5-BC85-AF18F9AB0A8C}"/>
              </a:ext>
            </a:extLst>
          </p:cNvPr>
          <p:cNvCxnSpPr>
            <a:cxnSpLocks/>
          </p:cNvCxnSpPr>
          <p:nvPr/>
        </p:nvCxnSpPr>
        <p:spPr>
          <a:xfrm flipV="1">
            <a:off x="4173797" y="3443848"/>
            <a:ext cx="1120874" cy="514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5FDD06-2137-4663-B354-8BA2B18ACC44}"/>
              </a:ext>
            </a:extLst>
          </p:cNvPr>
          <p:cNvSpPr txBox="1"/>
          <p:nvPr/>
        </p:nvSpPr>
        <p:spPr>
          <a:xfrm>
            <a:off x="2580968" y="3443848"/>
            <a:ext cx="159282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fire / flame should move</a:t>
            </a:r>
          </a:p>
        </p:txBody>
      </p:sp>
    </p:spTree>
    <p:extLst>
      <p:ext uri="{BB962C8B-B14F-4D97-AF65-F5344CB8AC3E}">
        <p14:creationId xmlns:p14="http://schemas.microsoft.com/office/powerpoint/2010/main" val="422582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2C58020-0E6B-43C9-BBE1-32AF02E0F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38729"/>
            <a:ext cx="10515600" cy="54361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E114FA-A7A5-4188-B26B-27745DF13273}"/>
              </a:ext>
            </a:extLst>
          </p:cNvPr>
          <p:cNvCxnSpPr/>
          <p:nvPr/>
        </p:nvCxnSpPr>
        <p:spPr>
          <a:xfrm>
            <a:off x="5943600" y="4364182"/>
            <a:ext cx="0" cy="49876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C7F016-FCED-46CB-80C4-75C648290CFE}"/>
              </a:ext>
            </a:extLst>
          </p:cNvPr>
          <p:cNvSpPr txBox="1"/>
          <p:nvPr/>
        </p:nvSpPr>
        <p:spPr>
          <a:xfrm>
            <a:off x="6096000" y="4428897"/>
            <a:ext cx="2196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 some space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6DB67-71A8-4E10-822B-4712254B7F66}"/>
              </a:ext>
            </a:extLst>
          </p:cNvPr>
          <p:cNvSpPr/>
          <p:nvPr/>
        </p:nvSpPr>
        <p:spPr>
          <a:xfrm>
            <a:off x="1149927" y="4211782"/>
            <a:ext cx="10307782" cy="817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6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0D49CA4-F532-4B6E-8830-7DE2AFB93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3396"/>
            <a:ext cx="10515600" cy="53467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FB52CC-5ED1-4EE5-9FCF-6ADB4315EC42}"/>
              </a:ext>
            </a:extLst>
          </p:cNvPr>
          <p:cNvCxnSpPr>
            <a:cxnSpLocks/>
          </p:cNvCxnSpPr>
          <p:nvPr/>
        </p:nvCxnSpPr>
        <p:spPr>
          <a:xfrm>
            <a:off x="1917290" y="1106561"/>
            <a:ext cx="486697" cy="600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E4E59B-9362-4C15-8814-58C75888D9E8}"/>
              </a:ext>
            </a:extLst>
          </p:cNvPr>
          <p:cNvSpPr txBox="1"/>
          <p:nvPr/>
        </p:nvSpPr>
        <p:spPr>
          <a:xfrm>
            <a:off x="560440" y="460230"/>
            <a:ext cx="27137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They should flip once someone hovers on them</a:t>
            </a:r>
          </a:p>
        </p:txBody>
      </p:sp>
    </p:spTree>
    <p:extLst>
      <p:ext uri="{BB962C8B-B14F-4D97-AF65-F5344CB8AC3E}">
        <p14:creationId xmlns:p14="http://schemas.microsoft.com/office/powerpoint/2010/main" val="215776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C001464-FE4A-495B-82C8-03B635A08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19742"/>
            <a:ext cx="10515600" cy="5274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5677A0-664B-4D8F-B953-AE4E1E54A256}"/>
              </a:ext>
            </a:extLst>
          </p:cNvPr>
          <p:cNvSpPr txBox="1"/>
          <p:nvPr/>
        </p:nvSpPr>
        <p:spPr>
          <a:xfrm>
            <a:off x="1631989" y="166254"/>
            <a:ext cx="892802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Ye </a:t>
            </a:r>
            <a:r>
              <a:rPr lang="en-IN" dirty="0" err="1">
                <a:solidFill>
                  <a:schemeClr val="bg1"/>
                </a:solidFill>
              </a:rPr>
              <a:t>thoda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chota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karna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hoga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taaki</a:t>
            </a:r>
            <a:r>
              <a:rPr lang="en-IN" dirty="0">
                <a:solidFill>
                  <a:schemeClr val="bg1"/>
                </a:solidFill>
              </a:rPr>
              <a:t> single screen me </a:t>
            </a:r>
            <a:r>
              <a:rPr lang="en-IN" dirty="0" err="1">
                <a:solidFill>
                  <a:schemeClr val="bg1"/>
                </a:solidFill>
              </a:rPr>
              <a:t>aajye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abhi</a:t>
            </a:r>
            <a:r>
              <a:rPr lang="en-IN" dirty="0">
                <a:solidFill>
                  <a:schemeClr val="bg1"/>
                </a:solidFill>
              </a:rPr>
              <a:t> ye </a:t>
            </a:r>
            <a:r>
              <a:rPr lang="en-IN" dirty="0" err="1">
                <a:solidFill>
                  <a:schemeClr val="bg1"/>
                </a:solidFill>
              </a:rPr>
              <a:t>pura</a:t>
            </a:r>
            <a:r>
              <a:rPr lang="en-IN" dirty="0">
                <a:solidFill>
                  <a:schemeClr val="bg1"/>
                </a:solidFill>
              </a:rPr>
              <a:t> section 2 scroll me </a:t>
            </a:r>
            <a:r>
              <a:rPr lang="en-IN" dirty="0" err="1">
                <a:solidFill>
                  <a:schemeClr val="bg1"/>
                </a:solidFill>
              </a:rPr>
              <a:t>ara</a:t>
            </a:r>
            <a:r>
              <a:rPr lang="en-IN" dirty="0">
                <a:solidFill>
                  <a:schemeClr val="bg1"/>
                </a:solidFill>
              </a:rPr>
              <a:t> 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733934-6AC6-49FB-8E31-6AAE51754BFA}"/>
              </a:ext>
            </a:extLst>
          </p:cNvPr>
          <p:cNvCxnSpPr>
            <a:cxnSpLocks/>
          </p:cNvCxnSpPr>
          <p:nvPr/>
        </p:nvCxnSpPr>
        <p:spPr>
          <a:xfrm flipV="1">
            <a:off x="3170902" y="5754102"/>
            <a:ext cx="1238866" cy="404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7DBEC8-6FA7-4F31-8F37-D6E1F91B3DCD}"/>
              </a:ext>
            </a:extLst>
          </p:cNvPr>
          <p:cNvSpPr txBox="1"/>
          <p:nvPr/>
        </p:nvSpPr>
        <p:spPr>
          <a:xfrm>
            <a:off x="457202" y="6038258"/>
            <a:ext cx="27137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They should open once someone hovers on them</a:t>
            </a:r>
          </a:p>
        </p:txBody>
      </p:sp>
    </p:spTree>
    <p:extLst>
      <p:ext uri="{BB962C8B-B14F-4D97-AF65-F5344CB8AC3E}">
        <p14:creationId xmlns:p14="http://schemas.microsoft.com/office/powerpoint/2010/main" val="40254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865592F-3437-4BD5-86B7-7F401370C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1923"/>
            <a:ext cx="10515600" cy="400971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341382-AC7E-4710-A65B-B128BF9ACBA6}"/>
              </a:ext>
            </a:extLst>
          </p:cNvPr>
          <p:cNvCxnSpPr/>
          <p:nvPr/>
        </p:nvCxnSpPr>
        <p:spPr>
          <a:xfrm>
            <a:off x="5839691" y="3581400"/>
            <a:ext cx="0" cy="49876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078936-26B7-43DB-822D-4D08088FE9D8}"/>
              </a:ext>
            </a:extLst>
          </p:cNvPr>
          <p:cNvSpPr txBox="1"/>
          <p:nvPr/>
        </p:nvSpPr>
        <p:spPr>
          <a:xfrm>
            <a:off x="5992091" y="3646115"/>
            <a:ext cx="219662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 some space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211F4-7B3E-4D3F-A4E6-1D3DB3CDDDD0}"/>
              </a:ext>
            </a:extLst>
          </p:cNvPr>
          <p:cNvSpPr/>
          <p:nvPr/>
        </p:nvSpPr>
        <p:spPr>
          <a:xfrm>
            <a:off x="1046018" y="3429000"/>
            <a:ext cx="10307782" cy="817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271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Symbol</vt:lpstr>
      <vt:lpstr>Office Theme</vt:lpstr>
      <vt:lpstr>2D Animation LP</vt:lpstr>
      <vt:lpstr>Section 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– Our clients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Animation LP</dc:title>
  <dc:creator>Auburn_6</dc:creator>
  <cp:lastModifiedBy>Auburn_6</cp:lastModifiedBy>
  <cp:revision>15</cp:revision>
  <dcterms:created xsi:type="dcterms:W3CDTF">2020-06-04T08:22:00Z</dcterms:created>
  <dcterms:modified xsi:type="dcterms:W3CDTF">2020-07-11T12:07:40Z</dcterms:modified>
</cp:coreProperties>
</file>