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032" y="2029968"/>
            <a:ext cx="1117854" cy="10881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Data Source</a:t>
            </a: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4248" y="1241298"/>
            <a:ext cx="121158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1000" b="1" dirty="0">
                <a:solidFill>
                  <a:schemeClr val="tx1"/>
                </a:solidFill>
              </a:rPr>
              <a:t>Data Integration</a:t>
            </a: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1000" b="1" dirty="0">
                <a:solidFill>
                  <a:schemeClr val="tx1"/>
                </a:solidFill>
              </a:rPr>
              <a:t>Data Factory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4248" y="2743200"/>
            <a:ext cx="121158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1000" b="1" dirty="0">
                <a:solidFill>
                  <a:schemeClr val="tx1"/>
                </a:solidFill>
              </a:rPr>
              <a:t>Raw Data Source</a:t>
            </a: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0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1000" b="1" dirty="0">
                <a:solidFill>
                  <a:schemeClr val="tx1"/>
                </a:solidFill>
              </a:rPr>
              <a:t>Data Lake Gen 2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891" y="1307592"/>
            <a:ext cx="1181858" cy="23500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Transformation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Azure Databricks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1220" y="2743200"/>
            <a:ext cx="1078992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Transformed Data</a:t>
            </a: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 </a:t>
            </a: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Data Lake Gen 2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5432" y="1024128"/>
            <a:ext cx="884682" cy="26426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Analytics</a:t>
            </a: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Azure Synapse Analytics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0446" y="1024128"/>
            <a:ext cx="884682" cy="263347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Dashboard</a:t>
            </a: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endParaRPr lang="en-US" sz="900" b="1" dirty="0">
              <a:solidFill>
                <a:schemeClr val="tx1"/>
              </a:solidFill>
            </a:endParaRPr>
          </a:p>
          <a:p>
            <a:pPr algn="ctr">
              <a:defRPr sz="1200"/>
            </a:pPr>
            <a:r>
              <a:rPr lang="en-US" sz="900" b="1" dirty="0">
                <a:solidFill>
                  <a:schemeClr val="tx1"/>
                </a:solidFill>
              </a:rPr>
              <a:t>Power BI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0541D9C-6159-4B6F-F000-6DC240E2D6C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373886" y="1698498"/>
            <a:ext cx="610362" cy="87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FE142-25BA-F842-D56A-83A9B242CE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90038" y="2155698"/>
            <a:ext cx="0" cy="58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E8851BC-8D5E-7543-B7EE-B02F7E3AE05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95828" y="2482596"/>
            <a:ext cx="488063" cy="717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990960-1A85-8297-C1B7-94B99B10EBA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865749" y="2482596"/>
            <a:ext cx="894967" cy="260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7E008D-082F-3D75-3598-BD3C88DA1DA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770114" y="2340864"/>
            <a:ext cx="370332" cy="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63A648F-B894-245B-D5F3-AC9546D70D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00212" y="2345436"/>
            <a:ext cx="585220" cy="8549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57" descr="A logo of a bucket&#10;&#10;AI-generated content may be incorrect.">
            <a:extLst>
              <a:ext uri="{FF2B5EF4-FFF2-40B4-BE49-F238E27FC236}">
                <a16:creationId xmlns:a16="http://schemas.microsoft.com/office/drawing/2014/main" id="{F8D4FBB9-674B-E33E-3E21-07F7E8CE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38" y="2968772"/>
            <a:ext cx="554356" cy="463255"/>
          </a:xfrm>
          <a:prstGeom prst="rect">
            <a:avLst/>
          </a:prstGeom>
        </p:spPr>
      </p:pic>
      <p:pic>
        <p:nvPicPr>
          <p:cNvPr id="59" name="Picture 58" descr="A logo of a bucket&#10;&#10;AI-generated content may be incorrect.">
            <a:extLst>
              <a:ext uri="{FF2B5EF4-FFF2-40B4-BE49-F238E27FC236}">
                <a16:creationId xmlns:a16="http://schemas.microsoft.com/office/drawing/2014/main" id="{81638E07-A3E0-3FAC-CB42-28222247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61" y="2965745"/>
            <a:ext cx="554356" cy="463255"/>
          </a:xfrm>
          <a:prstGeom prst="rect">
            <a:avLst/>
          </a:prstGeom>
        </p:spPr>
      </p:pic>
      <p:pic>
        <p:nvPicPr>
          <p:cNvPr id="61" name="Picture 60" descr="A computer server with yellow boxes&#10;&#10;AI-generated content may be incorrect.">
            <a:extLst>
              <a:ext uri="{FF2B5EF4-FFF2-40B4-BE49-F238E27FC236}">
                <a16:creationId xmlns:a16="http://schemas.microsoft.com/office/drawing/2014/main" id="{61569750-CA61-0408-56F7-17A75A4D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8" y="2387861"/>
            <a:ext cx="437767" cy="559596"/>
          </a:xfrm>
          <a:prstGeom prst="rect">
            <a:avLst/>
          </a:prstGeom>
        </p:spPr>
      </p:pic>
      <p:pic>
        <p:nvPicPr>
          <p:cNvPr id="63" name="Picture 62" descr="A blue pipe with white squares and a black background&#10;&#10;AI-generated content may be incorrect.">
            <a:extLst>
              <a:ext uri="{FF2B5EF4-FFF2-40B4-BE49-F238E27FC236}">
                <a16:creationId xmlns:a16="http://schemas.microsoft.com/office/drawing/2014/main" id="{8BB1A1C7-DCF2-6E7D-833D-BE676F8E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251" y="1437132"/>
            <a:ext cx="489966" cy="489966"/>
          </a:xfrm>
          <a:prstGeom prst="rect">
            <a:avLst/>
          </a:prstGeom>
        </p:spPr>
      </p:pic>
      <p:pic>
        <p:nvPicPr>
          <p:cNvPr id="65" name="Picture 64" descr="A red and black logo&#10;&#10;AI-generated content may be incorrect.">
            <a:extLst>
              <a:ext uri="{FF2B5EF4-FFF2-40B4-BE49-F238E27FC236}">
                <a16:creationId xmlns:a16="http://schemas.microsoft.com/office/drawing/2014/main" id="{4FBECFB4-FB23-4FF7-377C-66EA5ADF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482" y="2182409"/>
            <a:ext cx="765048" cy="765048"/>
          </a:xfrm>
          <a:prstGeom prst="rect">
            <a:avLst/>
          </a:prstGeom>
        </p:spPr>
      </p:pic>
      <p:pic>
        <p:nvPicPr>
          <p:cNvPr id="67" name="Picture 66" descr="A blue hexagon with circles and dots&#10;&#10;AI-generated content may be incorrect.">
            <a:extLst>
              <a:ext uri="{FF2B5EF4-FFF2-40B4-BE49-F238E27FC236}">
                <a16:creationId xmlns:a16="http://schemas.microsoft.com/office/drawing/2014/main" id="{9148BDE3-8802-5AE1-0AD1-BAFBECA52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75" y="2029968"/>
            <a:ext cx="653796" cy="653796"/>
          </a:xfrm>
          <a:prstGeom prst="rect">
            <a:avLst/>
          </a:prstGeom>
        </p:spPr>
      </p:pic>
      <p:pic>
        <p:nvPicPr>
          <p:cNvPr id="71" name="Picture 70" descr="A yellow rectangular shapes with a white background&#10;&#10;AI-generated content may be incorrect.">
            <a:extLst>
              <a:ext uri="{FF2B5EF4-FFF2-40B4-BE49-F238E27FC236}">
                <a16:creationId xmlns:a16="http://schemas.microsoft.com/office/drawing/2014/main" id="{169371C1-FFA5-84F7-7F18-06772FD60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430" y="1945386"/>
            <a:ext cx="756714" cy="786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Prathmesh Deepak Gondkar</cp:lastModifiedBy>
  <cp:revision>3</cp:revision>
  <dcterms:created xsi:type="dcterms:W3CDTF">2013-01-27T09:14:16Z</dcterms:created>
  <dcterms:modified xsi:type="dcterms:W3CDTF">2025-05-14T03:00:37Z</dcterms:modified>
  <cp:category/>
</cp:coreProperties>
</file>