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20AD6-F9AC-4E45-9090-72B011FF0D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445-FFF1-4781-B9F1-9CF0C4303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9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7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7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60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199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14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78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2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4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3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6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8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7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E2F2A8-C3EB-4340-8748-0E478099333E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1338-121C-4368-A978-D7BE0E913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2093A-600E-8D58-AA07-6F36AC5665C3}"/>
              </a:ext>
            </a:extLst>
          </p:cNvPr>
          <p:cNvSpPr txBox="1"/>
          <p:nvPr/>
        </p:nvSpPr>
        <p:spPr>
          <a:xfrm>
            <a:off x="3415553" y="1102659"/>
            <a:ext cx="522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'"/>
              </a:rPr>
              <a:t>Topic</a:t>
            </a:r>
          </a:p>
          <a:p>
            <a:pPr algn="ctr"/>
            <a:endParaRPr lang="en-IN" sz="3200" dirty="0">
              <a:latin typeface="Times'"/>
            </a:endParaRPr>
          </a:p>
          <a:p>
            <a:pPr algn="ctr"/>
            <a:r>
              <a:rPr lang="en-IN" sz="3200" b="1" dirty="0">
                <a:latin typeface="Times'"/>
              </a:rPr>
              <a:t>Drink Water Notification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8412E-74CD-039D-4310-33A26D113631}"/>
              </a:ext>
            </a:extLst>
          </p:cNvPr>
          <p:cNvSpPr txBox="1"/>
          <p:nvPr/>
        </p:nvSpPr>
        <p:spPr>
          <a:xfrm>
            <a:off x="3541060" y="3429000"/>
            <a:ext cx="5100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ctr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Prathmesh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Vijay Kamble (3105)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algn="ctr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Mr.Y.S.Lubal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8054D-4626-A0B5-ED91-A368E5959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29" y="1954305"/>
            <a:ext cx="927847" cy="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1FFE72-5BC1-C197-0D76-B07C44FD18E5}"/>
              </a:ext>
            </a:extLst>
          </p:cNvPr>
          <p:cNvSpPr txBox="1"/>
          <p:nvPr/>
        </p:nvSpPr>
        <p:spPr>
          <a:xfrm>
            <a:off x="1317813" y="762002"/>
            <a:ext cx="308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29CBE-5CB3-0DD1-8511-34F0699DBF48}"/>
              </a:ext>
            </a:extLst>
          </p:cNvPr>
          <p:cNvSpPr txBox="1"/>
          <p:nvPr/>
        </p:nvSpPr>
        <p:spPr>
          <a:xfrm>
            <a:off x="3245224" y="2088776"/>
            <a:ext cx="48857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Peoples are busy in their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forgot to drink required water.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issues occurred.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issues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 created a drink water notification , it reminds them to drink water.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30869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9252D-7C41-8B1B-F3AE-9E99E3AAF548}"/>
              </a:ext>
            </a:extLst>
          </p:cNvPr>
          <p:cNvSpPr txBox="1"/>
          <p:nvPr/>
        </p:nvSpPr>
        <p:spPr>
          <a:xfrm>
            <a:off x="1515032" y="851648"/>
            <a:ext cx="316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EA830-AC1E-B56F-4A84-0A7E9629DED9}"/>
              </a:ext>
            </a:extLst>
          </p:cNvPr>
          <p:cNvSpPr txBox="1"/>
          <p:nvPr/>
        </p:nvSpPr>
        <p:spPr>
          <a:xfrm>
            <a:off x="1532959" y="2026023"/>
            <a:ext cx="7440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standard GUI library for Python. Python when combined with </a:t>
            </a:r>
            <a:r>
              <a:rPr lang="en-US" sz="28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fast and easy way to create GUI applications. </a:t>
            </a:r>
            <a:r>
              <a:rPr lang="en-US" sz="28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powerful object-oriented interface to the Tk GUI toolkit.</a:t>
            </a:r>
          </a:p>
          <a:p>
            <a:endParaRPr lang="en-US" sz="2800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 Widgets – Label , Entry , MessageBox , 					    Message etc.</a:t>
            </a:r>
          </a:p>
          <a:p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8054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BE336-774D-145A-2414-817030526EC9}"/>
              </a:ext>
            </a:extLst>
          </p:cNvPr>
          <p:cNvSpPr txBox="1"/>
          <p:nvPr/>
        </p:nvSpPr>
        <p:spPr>
          <a:xfrm>
            <a:off x="1559858" y="708213"/>
            <a:ext cx="349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plyer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FE96D-0E5E-A6D7-3C2E-12DCE4DA0F6F}"/>
              </a:ext>
            </a:extLst>
          </p:cNvPr>
          <p:cNvSpPr txBox="1"/>
          <p:nvPr/>
        </p:nvSpPr>
        <p:spPr>
          <a:xfrm>
            <a:off x="1559858" y="1694329"/>
            <a:ext cx="8184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be using plyer module for the notification class.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 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Plyer module is used to access the features of the hardware. This module does not comes built-in with Python. I need to install it externally. To install this module type the below command in the terminal (pip install plyer).</a:t>
            </a:r>
          </a:p>
          <a:p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 method parameters:</a:t>
            </a:r>
          </a:p>
          <a:p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 (str) – Title of the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 (str) – Message of the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app_icon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(str) – Icon to be displayed along with the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(str) – Name of the app launching this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 (int) – time to display the message for, defaults to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module is also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 function is used to hide notification and show it again.</a:t>
            </a:r>
          </a:p>
        </p:txBody>
      </p:sp>
    </p:spTree>
    <p:extLst>
      <p:ext uri="{BB962C8B-B14F-4D97-AF65-F5344CB8AC3E}">
        <p14:creationId xmlns:p14="http://schemas.microsoft.com/office/powerpoint/2010/main" val="373635363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E2F101-538C-5D71-6952-66ECDC2FB22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B46E4-627C-0148-D4F4-7DAB59E9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23" y="550881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47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262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Times'</vt:lpstr>
      <vt:lpstr>Times New Roman</vt:lpstr>
      <vt:lpstr>urw-din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2035_Prathmesh Kamble</dc:creator>
  <cp:lastModifiedBy>2035_Prathmesh Kamble</cp:lastModifiedBy>
  <cp:revision>10</cp:revision>
  <dcterms:created xsi:type="dcterms:W3CDTF">2022-11-22T16:36:29Z</dcterms:created>
  <dcterms:modified xsi:type="dcterms:W3CDTF">2022-11-23T03:59:28Z</dcterms:modified>
</cp:coreProperties>
</file>