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004000" cy="36576000"/>
  <p:notesSz cx="7315200" cy="9601200"/>
  <p:defaultTextStyle>
    <a:defPPr>
      <a:defRPr lang="en-US"/>
    </a:defPPr>
    <a:lvl1pPr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1pPr>
    <a:lvl2pPr marL="439738" indent="-28575"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2pPr>
    <a:lvl3pPr marL="881063" indent="-57150"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3pPr>
    <a:lvl4pPr marL="1322388" indent="-88900"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4pPr>
    <a:lvl5pPr marL="1766888" indent="-119063"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5pPr>
    <a:lvl6pPr marL="2286000" algn="l" defTabSz="914400" rtl="0" eaLnBrk="1" latinLnBrk="0" hangingPunct="1">
      <a:defRPr sz="9900" kern="1200">
        <a:solidFill>
          <a:schemeClr val="tx1"/>
        </a:solidFill>
        <a:latin typeface="Times New Roman" panose="02020603050405020304" pitchFamily="18" charset="0"/>
        <a:ea typeface="+mn-ea"/>
        <a:cs typeface="+mn-cs"/>
      </a:defRPr>
    </a:lvl6pPr>
    <a:lvl7pPr marL="2743200" algn="l" defTabSz="914400" rtl="0" eaLnBrk="1" latinLnBrk="0" hangingPunct="1">
      <a:defRPr sz="9900" kern="1200">
        <a:solidFill>
          <a:schemeClr val="tx1"/>
        </a:solidFill>
        <a:latin typeface="Times New Roman" panose="02020603050405020304" pitchFamily="18" charset="0"/>
        <a:ea typeface="+mn-ea"/>
        <a:cs typeface="+mn-cs"/>
      </a:defRPr>
    </a:lvl7pPr>
    <a:lvl8pPr marL="3200400" algn="l" defTabSz="914400" rtl="0" eaLnBrk="1" latinLnBrk="0" hangingPunct="1">
      <a:defRPr sz="9900" kern="1200">
        <a:solidFill>
          <a:schemeClr val="tx1"/>
        </a:solidFill>
        <a:latin typeface="Times New Roman" panose="02020603050405020304" pitchFamily="18" charset="0"/>
        <a:ea typeface="+mn-ea"/>
        <a:cs typeface="+mn-cs"/>
      </a:defRPr>
    </a:lvl8pPr>
    <a:lvl9pPr marL="3657600" algn="l" defTabSz="914400" rtl="0" eaLnBrk="1" latinLnBrk="0" hangingPunct="1">
      <a:defRPr sz="99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0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D86E"/>
    <a:srgbClr val="008000"/>
    <a:srgbClr val="8FCFFF"/>
    <a:srgbClr val="F6BCBD"/>
    <a:srgbClr val="FF99CC"/>
    <a:srgbClr val="C533ED"/>
    <a:srgbClr val="EE6E77"/>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95" autoAdjust="0"/>
    <p:restoredTop sz="99684" autoAdjust="0"/>
  </p:normalViewPr>
  <p:slideViewPr>
    <p:cSldViewPr>
      <p:cViewPr>
        <p:scale>
          <a:sx n="33" d="100"/>
          <a:sy n="33" d="100"/>
        </p:scale>
        <p:origin x="970" y="-3686"/>
      </p:cViewPr>
      <p:guideLst>
        <p:guide orient="horz" pos="11520"/>
        <p:guide pos="100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59B1B7-B2A4-7914-650C-9C49E5554CE9}"/>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0DD4DBD3-48BB-F85B-4791-0491D684BFA5}"/>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hangingPunct="1">
              <a:defRPr sz="1200"/>
            </a:lvl1pPr>
          </a:lstStyle>
          <a:p>
            <a:pPr>
              <a:defRPr/>
            </a:pPr>
            <a:fld id="{B070DB02-581C-4485-9DFD-5DD3C0C0D643}" type="datetimeFigureOut">
              <a:rPr lang="en-US"/>
              <a:pPr>
                <a:defRPr/>
              </a:pPr>
              <a:t>5/9/2023</a:t>
            </a:fld>
            <a:endParaRPr lang="en-US"/>
          </a:p>
        </p:txBody>
      </p:sp>
      <p:sp>
        <p:nvSpPr>
          <p:cNvPr id="4" name="Slide Image Placeholder 3">
            <a:extLst>
              <a:ext uri="{FF2B5EF4-FFF2-40B4-BE49-F238E27FC236}">
                <a16:creationId xmlns:a16="http://schemas.microsoft.com/office/drawing/2014/main" id="{18C9F659-F864-2EDF-BE7F-162DA3B85C8C}"/>
              </a:ext>
            </a:extLst>
          </p:cNvPr>
          <p:cNvSpPr>
            <a:spLocks noGrp="1" noRot="1" noChangeAspect="1"/>
          </p:cNvSpPr>
          <p:nvPr>
            <p:ph type="sldImg" idx="2"/>
          </p:nvPr>
        </p:nvSpPr>
        <p:spPr>
          <a:xfrm>
            <a:off x="2082800" y="720725"/>
            <a:ext cx="3149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ED1AAA1-6BC0-0AA8-883E-835B1CF9AD9E}"/>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BB91CED-A10A-DFEB-0DF9-EC55EC93F419}"/>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CF23CB6C-5D42-CE5F-1358-4C09C13B8CF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04CC49E-4BC6-4D1D-A4D9-70913D0DEF8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012" y="11362972"/>
            <a:ext cx="27203978" cy="7838722"/>
          </a:xfrm>
        </p:spPr>
        <p:txBody>
          <a:bodyPr/>
          <a:lstStyle/>
          <a:p>
            <a:r>
              <a:rPr lang="en-US"/>
              <a:t>Click to edit Master title style</a:t>
            </a:r>
          </a:p>
        </p:txBody>
      </p:sp>
      <p:sp>
        <p:nvSpPr>
          <p:cNvPr id="3" name="Subtitle 2"/>
          <p:cNvSpPr>
            <a:spLocks noGrp="1"/>
          </p:cNvSpPr>
          <p:nvPr>
            <p:ph type="subTitle" idx="1"/>
          </p:nvPr>
        </p:nvSpPr>
        <p:spPr>
          <a:xfrm>
            <a:off x="4800023" y="20725696"/>
            <a:ext cx="22403955" cy="9348611"/>
          </a:xfrm>
        </p:spPr>
        <p:txBody>
          <a:bodyPr/>
          <a:lstStyle>
            <a:lvl1pPr marL="0" indent="0" algn="ctr">
              <a:buNone/>
              <a:defRPr/>
            </a:lvl1pPr>
            <a:lvl2pPr marL="441780" indent="0" algn="ctr">
              <a:buNone/>
              <a:defRPr/>
            </a:lvl2pPr>
            <a:lvl3pPr marL="883562" indent="0" algn="ctr">
              <a:buNone/>
              <a:defRPr/>
            </a:lvl3pPr>
            <a:lvl4pPr marL="1325343" indent="0" algn="ctr">
              <a:buNone/>
              <a:defRPr/>
            </a:lvl4pPr>
            <a:lvl5pPr marL="1767124" indent="0" algn="ctr">
              <a:buNone/>
              <a:defRPr/>
            </a:lvl5pPr>
            <a:lvl6pPr marL="2208905" indent="0" algn="ctr">
              <a:buNone/>
              <a:defRPr/>
            </a:lvl6pPr>
            <a:lvl7pPr marL="2650686" indent="0" algn="ctr">
              <a:buNone/>
              <a:defRPr/>
            </a:lvl7pPr>
            <a:lvl8pPr marL="3092467" indent="0" algn="ctr">
              <a:buNone/>
              <a:defRPr/>
            </a:lvl8pPr>
            <a:lvl9pPr marL="3534248"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157A8B4-0987-53F5-439D-746A0272684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D2DC77A-5F70-6B7F-5F65-757F482197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A20D6F9-43CD-AAA0-AA8F-A353A4715B1C}"/>
              </a:ext>
            </a:extLst>
          </p:cNvPr>
          <p:cNvSpPr>
            <a:spLocks noGrp="1" noChangeArrowheads="1"/>
          </p:cNvSpPr>
          <p:nvPr>
            <p:ph type="sldNum" sz="quarter" idx="12"/>
          </p:nvPr>
        </p:nvSpPr>
        <p:spPr>
          <a:ln/>
        </p:spPr>
        <p:txBody>
          <a:bodyPr/>
          <a:lstStyle>
            <a:lvl1pPr>
              <a:defRPr/>
            </a:lvl1pPr>
          </a:lstStyle>
          <a:p>
            <a:fld id="{67CFAC34-EFE5-4907-9A58-372A4AB39EB7}" type="slidenum">
              <a:rPr lang="en-US" altLang="en-US"/>
              <a:pPr/>
              <a:t>‹#›</a:t>
            </a:fld>
            <a:endParaRPr lang="en-US" altLang="en-US"/>
          </a:p>
        </p:txBody>
      </p:sp>
    </p:spTree>
    <p:extLst>
      <p:ext uri="{BB962C8B-B14F-4D97-AF65-F5344CB8AC3E}">
        <p14:creationId xmlns:p14="http://schemas.microsoft.com/office/powerpoint/2010/main" val="325275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DC2500-2DC5-4B08-01C4-2C516CEEA5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5609A64-EDAD-D9E2-B8A4-5761C27EE6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E42440F-56AB-6AF2-4481-B64794F5559E}"/>
              </a:ext>
            </a:extLst>
          </p:cNvPr>
          <p:cNvSpPr>
            <a:spLocks noGrp="1" noChangeArrowheads="1"/>
          </p:cNvSpPr>
          <p:nvPr>
            <p:ph type="sldNum" sz="quarter" idx="12"/>
          </p:nvPr>
        </p:nvSpPr>
        <p:spPr>
          <a:ln/>
        </p:spPr>
        <p:txBody>
          <a:bodyPr/>
          <a:lstStyle>
            <a:lvl1pPr>
              <a:defRPr/>
            </a:lvl1pPr>
          </a:lstStyle>
          <a:p>
            <a:fld id="{BBC51584-8DCE-4906-B018-2CE45D6B9991}" type="slidenum">
              <a:rPr lang="en-US" altLang="en-US"/>
              <a:pPr/>
              <a:t>‹#›</a:t>
            </a:fld>
            <a:endParaRPr lang="en-US" altLang="en-US"/>
          </a:p>
        </p:txBody>
      </p:sp>
    </p:spTree>
    <p:extLst>
      <p:ext uri="{BB962C8B-B14F-4D97-AF65-F5344CB8AC3E}">
        <p14:creationId xmlns:p14="http://schemas.microsoft.com/office/powerpoint/2010/main" val="161918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803716" y="3250850"/>
            <a:ext cx="6800273" cy="292611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00012" y="3250850"/>
            <a:ext cx="20265159" cy="29261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8194FBC-F420-8B52-CFE7-6EEAD421ED8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C3FD9C-A9C9-9908-8C86-FD9F3F5D30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BAA1348-431A-2D9F-0449-26820B2B71C4}"/>
              </a:ext>
            </a:extLst>
          </p:cNvPr>
          <p:cNvSpPr>
            <a:spLocks noGrp="1" noChangeArrowheads="1"/>
          </p:cNvSpPr>
          <p:nvPr>
            <p:ph type="sldNum" sz="quarter" idx="12"/>
          </p:nvPr>
        </p:nvSpPr>
        <p:spPr>
          <a:ln/>
        </p:spPr>
        <p:txBody>
          <a:bodyPr/>
          <a:lstStyle>
            <a:lvl1pPr>
              <a:defRPr/>
            </a:lvl1pPr>
          </a:lstStyle>
          <a:p>
            <a:fld id="{38DBF7DF-0B59-4E3B-B21B-1B046BCEF000}" type="slidenum">
              <a:rPr lang="en-US" altLang="en-US"/>
              <a:pPr/>
              <a:t>‹#›</a:t>
            </a:fld>
            <a:endParaRPr lang="en-US" altLang="en-US"/>
          </a:p>
        </p:txBody>
      </p:sp>
    </p:spTree>
    <p:extLst>
      <p:ext uri="{BB962C8B-B14F-4D97-AF65-F5344CB8AC3E}">
        <p14:creationId xmlns:p14="http://schemas.microsoft.com/office/powerpoint/2010/main" val="15671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B3C8FFB-60DF-B30E-BBD2-425B0208A96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EA41D8-6612-3A1A-D449-89DE2C5EA1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0052341-AB1C-D48D-BB62-43D348502AEE}"/>
              </a:ext>
            </a:extLst>
          </p:cNvPr>
          <p:cNvSpPr>
            <a:spLocks noGrp="1" noChangeArrowheads="1"/>
          </p:cNvSpPr>
          <p:nvPr>
            <p:ph type="sldNum" sz="quarter" idx="12"/>
          </p:nvPr>
        </p:nvSpPr>
        <p:spPr>
          <a:ln/>
        </p:spPr>
        <p:txBody>
          <a:bodyPr/>
          <a:lstStyle>
            <a:lvl1pPr>
              <a:defRPr/>
            </a:lvl1pPr>
          </a:lstStyle>
          <a:p>
            <a:fld id="{AFBE9B5A-E3AA-4878-B150-C230B7955B78}" type="slidenum">
              <a:rPr lang="en-US" altLang="en-US"/>
              <a:pPr/>
              <a:t>‹#›</a:t>
            </a:fld>
            <a:endParaRPr lang="en-US" altLang="en-US"/>
          </a:p>
        </p:txBody>
      </p:sp>
    </p:spTree>
    <p:extLst>
      <p:ext uri="{BB962C8B-B14F-4D97-AF65-F5344CB8AC3E}">
        <p14:creationId xmlns:p14="http://schemas.microsoft.com/office/powerpoint/2010/main" val="291543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454" y="23503821"/>
            <a:ext cx="27202535" cy="7263694"/>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2528454" y="15502821"/>
            <a:ext cx="27202535" cy="8001000"/>
          </a:xfrm>
        </p:spPr>
        <p:txBody>
          <a:bodyPr anchor="b"/>
          <a:lstStyle>
            <a:lvl1pPr marL="0" indent="0">
              <a:buNone/>
              <a:defRPr sz="1900"/>
            </a:lvl1pPr>
            <a:lvl2pPr marL="441780" indent="0">
              <a:buNone/>
              <a:defRPr sz="1800"/>
            </a:lvl2pPr>
            <a:lvl3pPr marL="883562" indent="0">
              <a:buNone/>
              <a:defRPr sz="1600"/>
            </a:lvl3pPr>
            <a:lvl4pPr marL="1325343" indent="0">
              <a:buNone/>
              <a:defRPr sz="1400"/>
            </a:lvl4pPr>
            <a:lvl5pPr marL="1767124" indent="0">
              <a:buNone/>
              <a:defRPr sz="1400"/>
            </a:lvl5pPr>
            <a:lvl6pPr marL="2208905" indent="0">
              <a:buNone/>
              <a:defRPr sz="1400"/>
            </a:lvl6pPr>
            <a:lvl7pPr marL="2650686" indent="0">
              <a:buNone/>
              <a:defRPr sz="1400"/>
            </a:lvl7pPr>
            <a:lvl8pPr marL="3092467" indent="0">
              <a:buNone/>
              <a:defRPr sz="1400"/>
            </a:lvl8pPr>
            <a:lvl9pPr marL="3534248"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3C0D097-64A7-45DA-E09D-7C291782DAC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057277-BD30-9C74-EB5B-A0EF3A68CF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7FD8169-FE8E-8470-F2CE-98021120DA4E}"/>
              </a:ext>
            </a:extLst>
          </p:cNvPr>
          <p:cNvSpPr>
            <a:spLocks noGrp="1" noChangeArrowheads="1"/>
          </p:cNvSpPr>
          <p:nvPr>
            <p:ph type="sldNum" sz="quarter" idx="12"/>
          </p:nvPr>
        </p:nvSpPr>
        <p:spPr>
          <a:ln/>
        </p:spPr>
        <p:txBody>
          <a:bodyPr/>
          <a:lstStyle>
            <a:lvl1pPr>
              <a:defRPr/>
            </a:lvl1pPr>
          </a:lstStyle>
          <a:p>
            <a:fld id="{0A40CB5B-FEF9-439F-B181-C74C75937CC2}" type="slidenum">
              <a:rPr lang="en-US" altLang="en-US"/>
              <a:pPr/>
              <a:t>‹#›</a:t>
            </a:fld>
            <a:endParaRPr lang="en-US" altLang="en-US"/>
          </a:p>
        </p:txBody>
      </p:sp>
    </p:spTree>
    <p:extLst>
      <p:ext uri="{BB962C8B-B14F-4D97-AF65-F5344CB8AC3E}">
        <p14:creationId xmlns:p14="http://schemas.microsoft.com/office/powerpoint/2010/main" val="115371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0013" y="10565696"/>
            <a:ext cx="13532715" cy="21946306"/>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071274" y="10565696"/>
            <a:ext cx="13532716" cy="21946306"/>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CDC5F39-89C5-2C6B-B05B-770C7DB7AF0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5F601BD-9963-2B01-4B78-1E8BB4143D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CB8EDC1-ADBA-21F0-36C3-0CDC7F28F004}"/>
              </a:ext>
            </a:extLst>
          </p:cNvPr>
          <p:cNvSpPr>
            <a:spLocks noGrp="1" noChangeArrowheads="1"/>
          </p:cNvSpPr>
          <p:nvPr>
            <p:ph type="sldNum" sz="quarter" idx="12"/>
          </p:nvPr>
        </p:nvSpPr>
        <p:spPr>
          <a:ln/>
        </p:spPr>
        <p:txBody>
          <a:bodyPr/>
          <a:lstStyle>
            <a:lvl1pPr>
              <a:defRPr/>
            </a:lvl1pPr>
          </a:lstStyle>
          <a:p>
            <a:fld id="{76F2AB49-B8EC-4ED7-B874-6548B3AC93A8}" type="slidenum">
              <a:rPr lang="en-US" altLang="en-US"/>
              <a:pPr/>
              <a:t>‹#›</a:t>
            </a:fld>
            <a:endParaRPr lang="en-US" altLang="en-US"/>
          </a:p>
        </p:txBody>
      </p:sp>
    </p:spTree>
    <p:extLst>
      <p:ext uri="{BB962C8B-B14F-4D97-AF65-F5344CB8AC3E}">
        <p14:creationId xmlns:p14="http://schemas.microsoft.com/office/powerpoint/2010/main" val="46629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489" y="1464028"/>
            <a:ext cx="28803023"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00489" y="8187975"/>
            <a:ext cx="14140297" cy="3411361"/>
          </a:xfrm>
        </p:spPr>
        <p:txBody>
          <a:bodyPr anchor="b"/>
          <a:lstStyle>
            <a:lvl1pPr marL="0" indent="0">
              <a:buNone/>
              <a:defRPr sz="2300" b="1"/>
            </a:lvl1pPr>
            <a:lvl2pPr marL="441780" indent="0">
              <a:buNone/>
              <a:defRPr sz="1900" b="1"/>
            </a:lvl2pPr>
            <a:lvl3pPr marL="883562" indent="0">
              <a:buNone/>
              <a:defRPr sz="1800" b="1"/>
            </a:lvl3pPr>
            <a:lvl4pPr marL="1325343" indent="0">
              <a:buNone/>
              <a:defRPr sz="1600" b="1"/>
            </a:lvl4pPr>
            <a:lvl5pPr marL="1767124" indent="0">
              <a:buNone/>
              <a:defRPr sz="1600" b="1"/>
            </a:lvl5pPr>
            <a:lvl6pPr marL="2208905" indent="0">
              <a:buNone/>
              <a:defRPr sz="1600" b="1"/>
            </a:lvl6pPr>
            <a:lvl7pPr marL="2650686" indent="0">
              <a:buNone/>
              <a:defRPr sz="1600" b="1"/>
            </a:lvl7pPr>
            <a:lvl8pPr marL="3092467" indent="0">
              <a:buNone/>
              <a:defRPr sz="1600" b="1"/>
            </a:lvl8pPr>
            <a:lvl9pPr marL="3534248" indent="0">
              <a:buNone/>
              <a:defRPr sz="1600" b="1"/>
            </a:lvl9pPr>
          </a:lstStyle>
          <a:p>
            <a:pPr lvl="0"/>
            <a:r>
              <a:rPr lang="en-US"/>
              <a:t>Click to edit Master text styles</a:t>
            </a:r>
          </a:p>
        </p:txBody>
      </p:sp>
      <p:sp>
        <p:nvSpPr>
          <p:cNvPr id="4" name="Content Placeholder 3"/>
          <p:cNvSpPr>
            <a:spLocks noGrp="1"/>
          </p:cNvSpPr>
          <p:nvPr>
            <p:ph sz="half" idx="2"/>
          </p:nvPr>
        </p:nvSpPr>
        <p:spPr>
          <a:xfrm>
            <a:off x="1600489" y="11599336"/>
            <a:ext cx="14140297" cy="2107318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257444" y="8187975"/>
            <a:ext cx="14146069" cy="3411361"/>
          </a:xfrm>
        </p:spPr>
        <p:txBody>
          <a:bodyPr anchor="b"/>
          <a:lstStyle>
            <a:lvl1pPr marL="0" indent="0">
              <a:buNone/>
              <a:defRPr sz="2300" b="1"/>
            </a:lvl1pPr>
            <a:lvl2pPr marL="441780" indent="0">
              <a:buNone/>
              <a:defRPr sz="1900" b="1"/>
            </a:lvl2pPr>
            <a:lvl3pPr marL="883562" indent="0">
              <a:buNone/>
              <a:defRPr sz="1800" b="1"/>
            </a:lvl3pPr>
            <a:lvl4pPr marL="1325343" indent="0">
              <a:buNone/>
              <a:defRPr sz="1600" b="1"/>
            </a:lvl4pPr>
            <a:lvl5pPr marL="1767124" indent="0">
              <a:buNone/>
              <a:defRPr sz="1600" b="1"/>
            </a:lvl5pPr>
            <a:lvl6pPr marL="2208905" indent="0">
              <a:buNone/>
              <a:defRPr sz="1600" b="1"/>
            </a:lvl6pPr>
            <a:lvl7pPr marL="2650686" indent="0">
              <a:buNone/>
              <a:defRPr sz="1600" b="1"/>
            </a:lvl7pPr>
            <a:lvl8pPr marL="3092467" indent="0">
              <a:buNone/>
              <a:defRPr sz="1600" b="1"/>
            </a:lvl8pPr>
            <a:lvl9pPr marL="35342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257444" y="11599336"/>
            <a:ext cx="14146069" cy="2107318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1326255-F9A7-8343-53CF-D7DAD55750F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A059142-BD00-62F6-1E01-ADBCD74C41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5E67234-1EE1-9A95-48F1-6A8FAFF7E126}"/>
              </a:ext>
            </a:extLst>
          </p:cNvPr>
          <p:cNvSpPr>
            <a:spLocks noGrp="1" noChangeArrowheads="1"/>
          </p:cNvSpPr>
          <p:nvPr>
            <p:ph type="sldNum" sz="quarter" idx="12"/>
          </p:nvPr>
        </p:nvSpPr>
        <p:spPr>
          <a:ln/>
        </p:spPr>
        <p:txBody>
          <a:bodyPr/>
          <a:lstStyle>
            <a:lvl1pPr>
              <a:defRPr/>
            </a:lvl1pPr>
          </a:lstStyle>
          <a:p>
            <a:fld id="{7A5C2F6D-45DA-4FA9-ABAF-6F7678571211}" type="slidenum">
              <a:rPr lang="en-US" altLang="en-US"/>
              <a:pPr/>
              <a:t>‹#›</a:t>
            </a:fld>
            <a:endParaRPr lang="en-US" altLang="en-US"/>
          </a:p>
        </p:txBody>
      </p:sp>
    </p:spTree>
    <p:extLst>
      <p:ext uri="{BB962C8B-B14F-4D97-AF65-F5344CB8AC3E}">
        <p14:creationId xmlns:p14="http://schemas.microsoft.com/office/powerpoint/2010/main" val="19795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60C45A8-833A-F6B3-AD8F-95BA3487D9E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0814115-FF9A-FABF-E0A2-468D58504D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6C4BCFF-140D-AF6D-562B-DDE59B1E0801}"/>
              </a:ext>
            </a:extLst>
          </p:cNvPr>
          <p:cNvSpPr>
            <a:spLocks noGrp="1" noChangeArrowheads="1"/>
          </p:cNvSpPr>
          <p:nvPr>
            <p:ph type="sldNum" sz="quarter" idx="12"/>
          </p:nvPr>
        </p:nvSpPr>
        <p:spPr>
          <a:ln/>
        </p:spPr>
        <p:txBody>
          <a:bodyPr/>
          <a:lstStyle>
            <a:lvl1pPr>
              <a:defRPr/>
            </a:lvl1pPr>
          </a:lstStyle>
          <a:p>
            <a:fld id="{DBEAA429-DDA5-4D7B-A923-EF01B44CF307}" type="slidenum">
              <a:rPr lang="en-US" altLang="en-US"/>
              <a:pPr/>
              <a:t>‹#›</a:t>
            </a:fld>
            <a:endParaRPr lang="en-US" altLang="en-US"/>
          </a:p>
        </p:txBody>
      </p:sp>
    </p:spTree>
    <p:extLst>
      <p:ext uri="{BB962C8B-B14F-4D97-AF65-F5344CB8AC3E}">
        <p14:creationId xmlns:p14="http://schemas.microsoft.com/office/powerpoint/2010/main" val="33902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5D01D69-104D-BED9-4D6D-211B25E5AF6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574FDA6-7A79-4791-5E20-7E668A399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9F19ED9-810A-7A3A-C02F-A3A0C0D537C5}"/>
              </a:ext>
            </a:extLst>
          </p:cNvPr>
          <p:cNvSpPr>
            <a:spLocks noGrp="1" noChangeArrowheads="1"/>
          </p:cNvSpPr>
          <p:nvPr>
            <p:ph type="sldNum" sz="quarter" idx="12"/>
          </p:nvPr>
        </p:nvSpPr>
        <p:spPr>
          <a:ln/>
        </p:spPr>
        <p:txBody>
          <a:bodyPr/>
          <a:lstStyle>
            <a:lvl1pPr>
              <a:defRPr/>
            </a:lvl1pPr>
          </a:lstStyle>
          <a:p>
            <a:fld id="{C9F3C764-8958-4A46-A9E9-5015162A9064}" type="slidenum">
              <a:rPr lang="en-US" altLang="en-US"/>
              <a:pPr/>
              <a:t>‹#›</a:t>
            </a:fld>
            <a:endParaRPr lang="en-US" altLang="en-US"/>
          </a:p>
        </p:txBody>
      </p:sp>
    </p:spTree>
    <p:extLst>
      <p:ext uri="{BB962C8B-B14F-4D97-AF65-F5344CB8AC3E}">
        <p14:creationId xmlns:p14="http://schemas.microsoft.com/office/powerpoint/2010/main" val="45930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491" y="1456974"/>
            <a:ext cx="10529453" cy="6196541"/>
          </a:xfrm>
        </p:spPr>
        <p:txBody>
          <a:bodyPr anchor="b"/>
          <a:lstStyle>
            <a:lvl1pPr algn="l">
              <a:defRPr sz="1900" b="1"/>
            </a:lvl1pPr>
          </a:lstStyle>
          <a:p>
            <a:r>
              <a:rPr lang="en-US"/>
              <a:t>Click to edit Master title style</a:t>
            </a:r>
          </a:p>
        </p:txBody>
      </p:sp>
      <p:sp>
        <p:nvSpPr>
          <p:cNvPr id="3" name="Content Placeholder 2"/>
          <p:cNvSpPr>
            <a:spLocks noGrp="1"/>
          </p:cNvSpPr>
          <p:nvPr>
            <p:ph idx="1"/>
          </p:nvPr>
        </p:nvSpPr>
        <p:spPr>
          <a:xfrm>
            <a:off x="12512387" y="1456973"/>
            <a:ext cx="17891125" cy="31215542"/>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00491" y="7653514"/>
            <a:ext cx="10529453" cy="25019000"/>
          </a:xfrm>
        </p:spPr>
        <p:txBody>
          <a:bodyPr/>
          <a:lstStyle>
            <a:lvl1pPr marL="0" indent="0">
              <a:buNone/>
              <a:defRPr sz="1400"/>
            </a:lvl1pPr>
            <a:lvl2pPr marL="441780" indent="0">
              <a:buNone/>
              <a:defRPr sz="1200"/>
            </a:lvl2pPr>
            <a:lvl3pPr marL="883562" indent="0">
              <a:buNone/>
              <a:defRPr sz="1000"/>
            </a:lvl3pPr>
            <a:lvl4pPr marL="1325343" indent="0">
              <a:buNone/>
              <a:defRPr sz="900"/>
            </a:lvl4pPr>
            <a:lvl5pPr marL="1767124" indent="0">
              <a:buNone/>
              <a:defRPr sz="900"/>
            </a:lvl5pPr>
            <a:lvl6pPr marL="2208905" indent="0">
              <a:buNone/>
              <a:defRPr sz="900"/>
            </a:lvl6pPr>
            <a:lvl7pPr marL="2650686" indent="0">
              <a:buNone/>
              <a:defRPr sz="900"/>
            </a:lvl7pPr>
            <a:lvl8pPr marL="3092467" indent="0">
              <a:buNone/>
              <a:defRPr sz="900"/>
            </a:lvl8pPr>
            <a:lvl9pPr marL="3534248"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1882175-1BC2-4803-D2BC-EB7CFF42CF8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9A7E48E-A4FB-C4F9-BE50-7C51DD07CD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EC2D519-5F41-968D-346F-E269DD6B9765}"/>
              </a:ext>
            </a:extLst>
          </p:cNvPr>
          <p:cNvSpPr>
            <a:spLocks noGrp="1" noChangeArrowheads="1"/>
          </p:cNvSpPr>
          <p:nvPr>
            <p:ph type="sldNum" sz="quarter" idx="12"/>
          </p:nvPr>
        </p:nvSpPr>
        <p:spPr>
          <a:ln/>
        </p:spPr>
        <p:txBody>
          <a:bodyPr/>
          <a:lstStyle>
            <a:lvl1pPr>
              <a:defRPr/>
            </a:lvl1pPr>
          </a:lstStyle>
          <a:p>
            <a:fld id="{DC0E9D8A-3312-45B0-8A34-4E5581559107}" type="slidenum">
              <a:rPr lang="en-US" altLang="en-US"/>
              <a:pPr/>
              <a:t>‹#›</a:t>
            </a:fld>
            <a:endParaRPr lang="en-US" altLang="en-US"/>
          </a:p>
        </p:txBody>
      </p:sp>
    </p:spTree>
    <p:extLst>
      <p:ext uri="{BB962C8B-B14F-4D97-AF65-F5344CB8AC3E}">
        <p14:creationId xmlns:p14="http://schemas.microsoft.com/office/powerpoint/2010/main" val="392906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513" y="25602849"/>
            <a:ext cx="19201534" cy="3023306"/>
          </a:xfrm>
        </p:spPr>
        <p:txBody>
          <a:bodyPr anchor="b"/>
          <a:lstStyle>
            <a:lvl1pPr algn="l">
              <a:defRPr sz="1900" b="1"/>
            </a:lvl1pPr>
          </a:lstStyle>
          <a:p>
            <a:r>
              <a:rPr lang="en-US"/>
              <a:t>Click to edit Master title style</a:t>
            </a:r>
          </a:p>
        </p:txBody>
      </p:sp>
      <p:sp>
        <p:nvSpPr>
          <p:cNvPr id="3" name="Picture Placeholder 2"/>
          <p:cNvSpPr>
            <a:spLocks noGrp="1"/>
          </p:cNvSpPr>
          <p:nvPr>
            <p:ph type="pic" idx="1"/>
          </p:nvPr>
        </p:nvSpPr>
        <p:spPr>
          <a:xfrm>
            <a:off x="6273513" y="3268490"/>
            <a:ext cx="19201534" cy="21944540"/>
          </a:xfrm>
        </p:spPr>
        <p:txBody>
          <a:bodyPr/>
          <a:lstStyle>
            <a:lvl1pPr marL="0" indent="0">
              <a:buNone/>
              <a:defRPr sz="3100"/>
            </a:lvl1pPr>
            <a:lvl2pPr marL="441780" indent="0">
              <a:buNone/>
              <a:defRPr sz="2700"/>
            </a:lvl2pPr>
            <a:lvl3pPr marL="883562" indent="0">
              <a:buNone/>
              <a:defRPr sz="2300"/>
            </a:lvl3pPr>
            <a:lvl4pPr marL="1325343" indent="0">
              <a:buNone/>
              <a:defRPr sz="1900"/>
            </a:lvl4pPr>
            <a:lvl5pPr marL="1767124" indent="0">
              <a:buNone/>
              <a:defRPr sz="1900"/>
            </a:lvl5pPr>
            <a:lvl6pPr marL="2208905" indent="0">
              <a:buNone/>
              <a:defRPr sz="1900"/>
            </a:lvl6pPr>
            <a:lvl7pPr marL="2650686" indent="0">
              <a:buNone/>
              <a:defRPr sz="1900"/>
            </a:lvl7pPr>
            <a:lvl8pPr marL="3092467" indent="0">
              <a:buNone/>
              <a:defRPr sz="1900"/>
            </a:lvl8pPr>
            <a:lvl9pPr marL="3534248" indent="0">
              <a:buNone/>
              <a:defRPr sz="1900"/>
            </a:lvl9pPr>
          </a:lstStyle>
          <a:p>
            <a:pPr lvl="0"/>
            <a:endParaRPr lang="en-US" noProof="0"/>
          </a:p>
        </p:txBody>
      </p:sp>
      <p:sp>
        <p:nvSpPr>
          <p:cNvPr id="4" name="Text Placeholder 3"/>
          <p:cNvSpPr>
            <a:spLocks noGrp="1"/>
          </p:cNvSpPr>
          <p:nvPr>
            <p:ph type="body" sz="half" idx="2"/>
          </p:nvPr>
        </p:nvSpPr>
        <p:spPr>
          <a:xfrm>
            <a:off x="6273513" y="28626155"/>
            <a:ext cx="19201534" cy="4291541"/>
          </a:xfrm>
        </p:spPr>
        <p:txBody>
          <a:bodyPr/>
          <a:lstStyle>
            <a:lvl1pPr marL="0" indent="0">
              <a:buNone/>
              <a:defRPr sz="1400"/>
            </a:lvl1pPr>
            <a:lvl2pPr marL="441780" indent="0">
              <a:buNone/>
              <a:defRPr sz="1200"/>
            </a:lvl2pPr>
            <a:lvl3pPr marL="883562" indent="0">
              <a:buNone/>
              <a:defRPr sz="1000"/>
            </a:lvl3pPr>
            <a:lvl4pPr marL="1325343" indent="0">
              <a:buNone/>
              <a:defRPr sz="900"/>
            </a:lvl4pPr>
            <a:lvl5pPr marL="1767124" indent="0">
              <a:buNone/>
              <a:defRPr sz="900"/>
            </a:lvl5pPr>
            <a:lvl6pPr marL="2208905" indent="0">
              <a:buNone/>
              <a:defRPr sz="900"/>
            </a:lvl6pPr>
            <a:lvl7pPr marL="2650686" indent="0">
              <a:buNone/>
              <a:defRPr sz="900"/>
            </a:lvl7pPr>
            <a:lvl8pPr marL="3092467" indent="0">
              <a:buNone/>
              <a:defRPr sz="900"/>
            </a:lvl8pPr>
            <a:lvl9pPr marL="3534248"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2C46C1A-C29A-13D2-5876-5642D2A8523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5A186BA-442E-7F16-6E10-9D629BCFDB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6B82E65-FD7A-4956-6D95-BFA5EF0F2E64}"/>
              </a:ext>
            </a:extLst>
          </p:cNvPr>
          <p:cNvSpPr>
            <a:spLocks noGrp="1" noChangeArrowheads="1"/>
          </p:cNvSpPr>
          <p:nvPr>
            <p:ph type="sldNum" sz="quarter" idx="12"/>
          </p:nvPr>
        </p:nvSpPr>
        <p:spPr>
          <a:ln/>
        </p:spPr>
        <p:txBody>
          <a:bodyPr/>
          <a:lstStyle>
            <a:lvl1pPr>
              <a:defRPr/>
            </a:lvl1pPr>
          </a:lstStyle>
          <a:p>
            <a:fld id="{2070ABAA-B475-489F-8721-056E4F930301}" type="slidenum">
              <a:rPr lang="en-US" altLang="en-US"/>
              <a:pPr/>
              <a:t>‹#›</a:t>
            </a:fld>
            <a:endParaRPr lang="en-US" altLang="en-US"/>
          </a:p>
        </p:txBody>
      </p:sp>
    </p:spTree>
    <p:extLst>
      <p:ext uri="{BB962C8B-B14F-4D97-AF65-F5344CB8AC3E}">
        <p14:creationId xmlns:p14="http://schemas.microsoft.com/office/powerpoint/2010/main" val="241638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F307F5D-CBA2-3F79-093B-3AE974D6C714}"/>
              </a:ext>
            </a:extLst>
          </p:cNvPr>
          <p:cNvSpPr>
            <a:spLocks noGrp="1" noChangeArrowheads="1"/>
          </p:cNvSpPr>
          <p:nvPr>
            <p:ph type="title"/>
          </p:nvPr>
        </p:nvSpPr>
        <p:spPr bwMode="auto">
          <a:xfrm>
            <a:off x="2400300" y="3251200"/>
            <a:ext cx="27203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849" tIns="187412" rIns="374849" bIns="187412"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CD0B70F-3DAA-24F4-2B40-EEF3018FEB48}"/>
              </a:ext>
            </a:extLst>
          </p:cNvPr>
          <p:cNvSpPr>
            <a:spLocks noGrp="1" noChangeArrowheads="1"/>
          </p:cNvSpPr>
          <p:nvPr>
            <p:ph type="body" idx="1"/>
          </p:nvPr>
        </p:nvSpPr>
        <p:spPr bwMode="auto">
          <a:xfrm>
            <a:off x="2400300" y="10566400"/>
            <a:ext cx="27203400" cy="2194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849" tIns="187412" rIns="374849" bIns="18741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A0F0347-AAAC-935B-AD4D-64CBFA120897}"/>
              </a:ext>
            </a:extLst>
          </p:cNvPr>
          <p:cNvSpPr>
            <a:spLocks noGrp="1" noChangeArrowheads="1"/>
          </p:cNvSpPr>
          <p:nvPr>
            <p:ph type="dt" sz="half" idx="2"/>
          </p:nvPr>
        </p:nvSpPr>
        <p:spPr bwMode="auto">
          <a:xfrm>
            <a:off x="2400300" y="33324800"/>
            <a:ext cx="6667500" cy="2438400"/>
          </a:xfrm>
          <a:prstGeom prst="rect">
            <a:avLst/>
          </a:prstGeom>
          <a:noFill/>
          <a:ln w="9525">
            <a:noFill/>
            <a:miter lim="800000"/>
            <a:headEnd/>
            <a:tailEnd/>
          </a:ln>
          <a:effectLst/>
        </p:spPr>
        <p:txBody>
          <a:bodyPr vert="horz" wrap="square" lIns="374849" tIns="187412" rIns="374849" bIns="187412" numCol="1" anchor="t" anchorCtr="0" compatLnSpc="1">
            <a:prstTxWarp prst="textNoShape">
              <a:avLst/>
            </a:prstTxWarp>
          </a:bodyPr>
          <a:lstStyle>
            <a:lvl1pPr eaLnBrk="1" hangingPunct="1">
              <a:defRPr sz="5700"/>
            </a:lvl1pPr>
          </a:lstStyle>
          <a:p>
            <a:pPr>
              <a:defRPr/>
            </a:pPr>
            <a:endParaRPr lang="en-US"/>
          </a:p>
        </p:txBody>
      </p:sp>
      <p:sp>
        <p:nvSpPr>
          <p:cNvPr id="1029" name="Rectangle 5">
            <a:extLst>
              <a:ext uri="{FF2B5EF4-FFF2-40B4-BE49-F238E27FC236}">
                <a16:creationId xmlns:a16="http://schemas.microsoft.com/office/drawing/2014/main" id="{D16A0CA3-3BD6-2665-3FBB-57BC8B14768A}"/>
              </a:ext>
            </a:extLst>
          </p:cNvPr>
          <p:cNvSpPr>
            <a:spLocks noGrp="1" noChangeArrowheads="1"/>
          </p:cNvSpPr>
          <p:nvPr>
            <p:ph type="ftr" sz="quarter" idx="3"/>
          </p:nvPr>
        </p:nvSpPr>
        <p:spPr bwMode="auto">
          <a:xfrm>
            <a:off x="10934700" y="33324800"/>
            <a:ext cx="10134600" cy="2438400"/>
          </a:xfrm>
          <a:prstGeom prst="rect">
            <a:avLst/>
          </a:prstGeom>
          <a:noFill/>
          <a:ln w="9525">
            <a:noFill/>
            <a:miter lim="800000"/>
            <a:headEnd/>
            <a:tailEnd/>
          </a:ln>
          <a:effectLst/>
        </p:spPr>
        <p:txBody>
          <a:bodyPr vert="horz" wrap="square" lIns="374849" tIns="187412" rIns="374849" bIns="187412" numCol="1" anchor="t" anchorCtr="0" compatLnSpc="1">
            <a:prstTxWarp prst="textNoShape">
              <a:avLst/>
            </a:prstTxWarp>
          </a:bodyPr>
          <a:lstStyle>
            <a:lvl1pPr algn="ctr" eaLnBrk="1" hangingPunct="1">
              <a:defRPr sz="5700"/>
            </a:lvl1pPr>
          </a:lstStyle>
          <a:p>
            <a:pPr>
              <a:defRPr/>
            </a:pPr>
            <a:endParaRPr lang="en-US"/>
          </a:p>
        </p:txBody>
      </p:sp>
      <p:sp>
        <p:nvSpPr>
          <p:cNvPr id="1030" name="Rectangle 6">
            <a:extLst>
              <a:ext uri="{FF2B5EF4-FFF2-40B4-BE49-F238E27FC236}">
                <a16:creationId xmlns:a16="http://schemas.microsoft.com/office/drawing/2014/main" id="{879BBA07-9E13-7149-6847-E18786A3D199}"/>
              </a:ext>
            </a:extLst>
          </p:cNvPr>
          <p:cNvSpPr>
            <a:spLocks noGrp="1" noChangeArrowheads="1"/>
          </p:cNvSpPr>
          <p:nvPr>
            <p:ph type="sldNum" sz="quarter" idx="4"/>
          </p:nvPr>
        </p:nvSpPr>
        <p:spPr bwMode="auto">
          <a:xfrm>
            <a:off x="22936200" y="33324800"/>
            <a:ext cx="6667500" cy="2438400"/>
          </a:xfrm>
          <a:prstGeom prst="rect">
            <a:avLst/>
          </a:prstGeom>
          <a:noFill/>
          <a:ln w="9525">
            <a:noFill/>
            <a:miter lim="800000"/>
            <a:headEnd/>
            <a:tailEnd/>
          </a:ln>
          <a:effectLst/>
        </p:spPr>
        <p:txBody>
          <a:bodyPr vert="horz" wrap="square" lIns="374849" tIns="187412" rIns="374849" bIns="187412" numCol="1" anchor="t" anchorCtr="0" compatLnSpc="1">
            <a:prstTxWarp prst="textNoShape">
              <a:avLst/>
            </a:prstTxWarp>
          </a:bodyPr>
          <a:lstStyle>
            <a:lvl1pPr algn="r" eaLnBrk="1" hangingPunct="1">
              <a:defRPr sz="5700"/>
            </a:lvl1pPr>
          </a:lstStyle>
          <a:p>
            <a:fld id="{7AD26136-C747-4BF7-BE57-245B0C4DA7F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59200" rtl="0" eaLnBrk="0" fontAlgn="base" hangingPunct="0">
        <a:spcBef>
          <a:spcPct val="0"/>
        </a:spcBef>
        <a:spcAft>
          <a:spcPct val="0"/>
        </a:spcAft>
        <a:defRPr sz="18000">
          <a:solidFill>
            <a:schemeClr val="tx2"/>
          </a:solidFill>
          <a:latin typeface="+mj-lt"/>
          <a:ea typeface="+mj-ea"/>
          <a:cs typeface="+mj-cs"/>
        </a:defRPr>
      </a:lvl1pPr>
      <a:lvl2pPr algn="ctr" defTabSz="3759200" rtl="0" eaLnBrk="0" fontAlgn="base" hangingPunct="0">
        <a:spcBef>
          <a:spcPct val="0"/>
        </a:spcBef>
        <a:spcAft>
          <a:spcPct val="0"/>
        </a:spcAft>
        <a:defRPr sz="18000">
          <a:solidFill>
            <a:schemeClr val="tx2"/>
          </a:solidFill>
          <a:latin typeface="Times New Roman" pitchFamily="18" charset="0"/>
        </a:defRPr>
      </a:lvl2pPr>
      <a:lvl3pPr algn="ctr" defTabSz="3759200" rtl="0" eaLnBrk="0" fontAlgn="base" hangingPunct="0">
        <a:spcBef>
          <a:spcPct val="0"/>
        </a:spcBef>
        <a:spcAft>
          <a:spcPct val="0"/>
        </a:spcAft>
        <a:defRPr sz="18000">
          <a:solidFill>
            <a:schemeClr val="tx2"/>
          </a:solidFill>
          <a:latin typeface="Times New Roman" pitchFamily="18" charset="0"/>
        </a:defRPr>
      </a:lvl3pPr>
      <a:lvl4pPr algn="ctr" defTabSz="3759200" rtl="0" eaLnBrk="0" fontAlgn="base" hangingPunct="0">
        <a:spcBef>
          <a:spcPct val="0"/>
        </a:spcBef>
        <a:spcAft>
          <a:spcPct val="0"/>
        </a:spcAft>
        <a:defRPr sz="18000">
          <a:solidFill>
            <a:schemeClr val="tx2"/>
          </a:solidFill>
          <a:latin typeface="Times New Roman" pitchFamily="18" charset="0"/>
        </a:defRPr>
      </a:lvl4pPr>
      <a:lvl5pPr algn="ctr" defTabSz="3759200" rtl="0" eaLnBrk="0" fontAlgn="base" hangingPunct="0">
        <a:spcBef>
          <a:spcPct val="0"/>
        </a:spcBef>
        <a:spcAft>
          <a:spcPct val="0"/>
        </a:spcAft>
        <a:defRPr sz="18000">
          <a:solidFill>
            <a:schemeClr val="tx2"/>
          </a:solidFill>
          <a:latin typeface="Times New Roman" pitchFamily="18" charset="0"/>
        </a:defRPr>
      </a:lvl5pPr>
      <a:lvl6pPr marL="441780" algn="ctr" defTabSz="3761274" rtl="0" fontAlgn="base">
        <a:spcBef>
          <a:spcPct val="0"/>
        </a:spcBef>
        <a:spcAft>
          <a:spcPct val="0"/>
        </a:spcAft>
        <a:defRPr sz="18000">
          <a:solidFill>
            <a:schemeClr val="tx2"/>
          </a:solidFill>
          <a:latin typeface="Times New Roman" pitchFamily="18" charset="0"/>
        </a:defRPr>
      </a:lvl6pPr>
      <a:lvl7pPr marL="883562" algn="ctr" defTabSz="3761274" rtl="0" fontAlgn="base">
        <a:spcBef>
          <a:spcPct val="0"/>
        </a:spcBef>
        <a:spcAft>
          <a:spcPct val="0"/>
        </a:spcAft>
        <a:defRPr sz="18000">
          <a:solidFill>
            <a:schemeClr val="tx2"/>
          </a:solidFill>
          <a:latin typeface="Times New Roman" pitchFamily="18" charset="0"/>
        </a:defRPr>
      </a:lvl7pPr>
      <a:lvl8pPr marL="1325343" algn="ctr" defTabSz="3761274" rtl="0" fontAlgn="base">
        <a:spcBef>
          <a:spcPct val="0"/>
        </a:spcBef>
        <a:spcAft>
          <a:spcPct val="0"/>
        </a:spcAft>
        <a:defRPr sz="18000">
          <a:solidFill>
            <a:schemeClr val="tx2"/>
          </a:solidFill>
          <a:latin typeface="Times New Roman" pitchFamily="18" charset="0"/>
        </a:defRPr>
      </a:lvl8pPr>
      <a:lvl9pPr marL="1767124" algn="ctr" defTabSz="3761274" rtl="0" fontAlgn="base">
        <a:spcBef>
          <a:spcPct val="0"/>
        </a:spcBef>
        <a:spcAft>
          <a:spcPct val="0"/>
        </a:spcAft>
        <a:defRPr sz="18000">
          <a:solidFill>
            <a:schemeClr val="tx2"/>
          </a:solidFill>
          <a:latin typeface="Times New Roman" pitchFamily="18" charset="0"/>
        </a:defRPr>
      </a:lvl9pPr>
    </p:titleStyle>
    <p:bodyStyle>
      <a:lvl1pPr marL="1408113" indent="-1408113" algn="l" defTabSz="3759200" rtl="0" eaLnBrk="0" fontAlgn="base" hangingPunct="0">
        <a:spcBef>
          <a:spcPct val="20000"/>
        </a:spcBef>
        <a:spcAft>
          <a:spcPct val="0"/>
        </a:spcAft>
        <a:buChar char="•"/>
        <a:defRPr sz="13100">
          <a:solidFill>
            <a:schemeClr val="tx1"/>
          </a:solidFill>
          <a:latin typeface="+mn-lt"/>
          <a:ea typeface="+mn-ea"/>
          <a:cs typeface="+mn-cs"/>
        </a:defRPr>
      </a:lvl1pPr>
      <a:lvl2pPr marL="3054350" indent="-1173163" algn="l" defTabSz="3759200" rtl="0" eaLnBrk="0" fontAlgn="base" hangingPunct="0">
        <a:spcBef>
          <a:spcPct val="20000"/>
        </a:spcBef>
        <a:spcAft>
          <a:spcPct val="0"/>
        </a:spcAft>
        <a:buChar char="–"/>
        <a:defRPr sz="11500">
          <a:solidFill>
            <a:schemeClr val="tx1"/>
          </a:solidFill>
          <a:latin typeface="+mn-lt"/>
        </a:defRPr>
      </a:lvl2pPr>
      <a:lvl3pPr marL="4699000" indent="-938213" algn="l" defTabSz="3759200" rtl="0" eaLnBrk="0" fontAlgn="base" hangingPunct="0">
        <a:spcBef>
          <a:spcPct val="20000"/>
        </a:spcBef>
        <a:spcAft>
          <a:spcPct val="0"/>
        </a:spcAft>
        <a:buChar char="•"/>
        <a:defRPr sz="9900">
          <a:solidFill>
            <a:schemeClr val="tx1"/>
          </a:solidFill>
          <a:latin typeface="+mn-lt"/>
        </a:defRPr>
      </a:lvl3pPr>
      <a:lvl4pPr marL="6578600" indent="-938213" algn="l" defTabSz="3759200" rtl="0" eaLnBrk="0" fontAlgn="base" hangingPunct="0">
        <a:spcBef>
          <a:spcPct val="20000"/>
        </a:spcBef>
        <a:spcAft>
          <a:spcPct val="0"/>
        </a:spcAft>
        <a:buChar char="–"/>
        <a:defRPr sz="8200">
          <a:solidFill>
            <a:schemeClr val="tx1"/>
          </a:solidFill>
          <a:latin typeface="+mn-lt"/>
        </a:defRPr>
      </a:lvl4pPr>
      <a:lvl5pPr marL="8448675" indent="-930275" algn="l" defTabSz="3759200" rtl="0" eaLnBrk="0" fontAlgn="base" hangingPunct="0">
        <a:spcBef>
          <a:spcPct val="20000"/>
        </a:spcBef>
        <a:spcAft>
          <a:spcPct val="0"/>
        </a:spcAft>
        <a:buChar char="»"/>
        <a:defRPr sz="8200">
          <a:solidFill>
            <a:schemeClr val="tx1"/>
          </a:solidFill>
          <a:latin typeface="+mn-lt"/>
        </a:defRPr>
      </a:lvl5pPr>
      <a:lvl6pPr marL="8892376" indent="-934184" algn="l" defTabSz="3761274" rtl="0" fontAlgn="base">
        <a:spcBef>
          <a:spcPct val="20000"/>
        </a:spcBef>
        <a:spcAft>
          <a:spcPct val="0"/>
        </a:spcAft>
        <a:buChar char="»"/>
        <a:defRPr sz="8200">
          <a:solidFill>
            <a:schemeClr val="tx1"/>
          </a:solidFill>
          <a:latin typeface="+mn-lt"/>
        </a:defRPr>
      </a:lvl6pPr>
      <a:lvl7pPr marL="9334157" indent="-934184" algn="l" defTabSz="3761274" rtl="0" fontAlgn="base">
        <a:spcBef>
          <a:spcPct val="20000"/>
        </a:spcBef>
        <a:spcAft>
          <a:spcPct val="0"/>
        </a:spcAft>
        <a:buChar char="»"/>
        <a:defRPr sz="8200">
          <a:solidFill>
            <a:schemeClr val="tx1"/>
          </a:solidFill>
          <a:latin typeface="+mn-lt"/>
        </a:defRPr>
      </a:lvl7pPr>
      <a:lvl8pPr marL="9775938" indent="-934184" algn="l" defTabSz="3761274" rtl="0" fontAlgn="base">
        <a:spcBef>
          <a:spcPct val="20000"/>
        </a:spcBef>
        <a:spcAft>
          <a:spcPct val="0"/>
        </a:spcAft>
        <a:buChar char="»"/>
        <a:defRPr sz="8200">
          <a:solidFill>
            <a:schemeClr val="tx1"/>
          </a:solidFill>
          <a:latin typeface="+mn-lt"/>
        </a:defRPr>
      </a:lvl8pPr>
      <a:lvl9pPr marL="10217719" indent="-934184" algn="l" defTabSz="3761274" rtl="0" fontAlgn="base">
        <a:spcBef>
          <a:spcPct val="20000"/>
        </a:spcBef>
        <a:spcAft>
          <a:spcPct val="0"/>
        </a:spcAft>
        <a:buChar char="»"/>
        <a:defRPr sz="8200">
          <a:solidFill>
            <a:schemeClr val="tx1"/>
          </a:solidFill>
          <a:latin typeface="+mn-lt"/>
        </a:defRPr>
      </a:lvl9pPr>
    </p:bodyStyle>
    <p:otherStyle>
      <a:defPPr>
        <a:defRPr lang="en-US"/>
      </a:defPPr>
      <a:lvl1pPr marL="0" algn="l" defTabSz="883562" rtl="0" eaLnBrk="1" latinLnBrk="0" hangingPunct="1">
        <a:defRPr sz="1800" kern="1200">
          <a:solidFill>
            <a:schemeClr val="tx1"/>
          </a:solidFill>
          <a:latin typeface="+mn-lt"/>
          <a:ea typeface="+mn-ea"/>
          <a:cs typeface="+mn-cs"/>
        </a:defRPr>
      </a:lvl1pPr>
      <a:lvl2pPr marL="441780" algn="l" defTabSz="883562" rtl="0" eaLnBrk="1" latinLnBrk="0" hangingPunct="1">
        <a:defRPr sz="1800" kern="1200">
          <a:solidFill>
            <a:schemeClr val="tx1"/>
          </a:solidFill>
          <a:latin typeface="+mn-lt"/>
          <a:ea typeface="+mn-ea"/>
          <a:cs typeface="+mn-cs"/>
        </a:defRPr>
      </a:lvl2pPr>
      <a:lvl3pPr marL="883562" algn="l" defTabSz="883562" rtl="0" eaLnBrk="1" latinLnBrk="0" hangingPunct="1">
        <a:defRPr sz="1800" kern="1200">
          <a:solidFill>
            <a:schemeClr val="tx1"/>
          </a:solidFill>
          <a:latin typeface="+mn-lt"/>
          <a:ea typeface="+mn-ea"/>
          <a:cs typeface="+mn-cs"/>
        </a:defRPr>
      </a:lvl3pPr>
      <a:lvl4pPr marL="1325343" algn="l" defTabSz="883562" rtl="0" eaLnBrk="1" latinLnBrk="0" hangingPunct="1">
        <a:defRPr sz="1800" kern="1200">
          <a:solidFill>
            <a:schemeClr val="tx1"/>
          </a:solidFill>
          <a:latin typeface="+mn-lt"/>
          <a:ea typeface="+mn-ea"/>
          <a:cs typeface="+mn-cs"/>
        </a:defRPr>
      </a:lvl4pPr>
      <a:lvl5pPr marL="1767124" algn="l" defTabSz="883562" rtl="0" eaLnBrk="1" latinLnBrk="0" hangingPunct="1">
        <a:defRPr sz="1800" kern="1200">
          <a:solidFill>
            <a:schemeClr val="tx1"/>
          </a:solidFill>
          <a:latin typeface="+mn-lt"/>
          <a:ea typeface="+mn-ea"/>
          <a:cs typeface="+mn-cs"/>
        </a:defRPr>
      </a:lvl5pPr>
      <a:lvl6pPr marL="2208905" algn="l" defTabSz="883562" rtl="0" eaLnBrk="1" latinLnBrk="0" hangingPunct="1">
        <a:defRPr sz="1800" kern="1200">
          <a:solidFill>
            <a:schemeClr val="tx1"/>
          </a:solidFill>
          <a:latin typeface="+mn-lt"/>
          <a:ea typeface="+mn-ea"/>
          <a:cs typeface="+mn-cs"/>
        </a:defRPr>
      </a:lvl6pPr>
      <a:lvl7pPr marL="2650686" algn="l" defTabSz="883562" rtl="0" eaLnBrk="1" latinLnBrk="0" hangingPunct="1">
        <a:defRPr sz="1800" kern="1200">
          <a:solidFill>
            <a:schemeClr val="tx1"/>
          </a:solidFill>
          <a:latin typeface="+mn-lt"/>
          <a:ea typeface="+mn-ea"/>
          <a:cs typeface="+mn-cs"/>
        </a:defRPr>
      </a:lvl7pPr>
      <a:lvl8pPr marL="3092467" algn="l" defTabSz="883562" rtl="0" eaLnBrk="1" latinLnBrk="0" hangingPunct="1">
        <a:defRPr sz="1800" kern="1200">
          <a:solidFill>
            <a:schemeClr val="tx1"/>
          </a:solidFill>
          <a:latin typeface="+mn-lt"/>
          <a:ea typeface="+mn-ea"/>
          <a:cs typeface="+mn-cs"/>
        </a:defRPr>
      </a:lvl8pPr>
      <a:lvl9pPr marL="3534248" algn="l" defTabSz="8835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DD91"/>
        </a:solidFill>
        <a:effectLst/>
      </p:bgPr>
    </p:bg>
    <p:spTree>
      <p:nvGrpSpPr>
        <p:cNvPr id="1" name=""/>
        <p:cNvGrpSpPr/>
        <p:nvPr/>
      </p:nvGrpSpPr>
      <p:grpSpPr>
        <a:xfrm>
          <a:off x="0" y="0"/>
          <a:ext cx="0" cy="0"/>
          <a:chOff x="0" y="0"/>
          <a:chExt cx="0" cy="0"/>
        </a:xfrm>
      </p:grpSpPr>
      <p:sp>
        <p:nvSpPr>
          <p:cNvPr id="2050" name="Rectangle 49" descr="Recycled paper">
            <a:extLst>
              <a:ext uri="{FF2B5EF4-FFF2-40B4-BE49-F238E27FC236}">
                <a16:creationId xmlns:a16="http://schemas.microsoft.com/office/drawing/2014/main" id="{8E723341-78CE-3909-F375-94610D351F12}"/>
              </a:ext>
            </a:extLst>
          </p:cNvPr>
          <p:cNvSpPr>
            <a:spLocks noChangeArrowheads="1"/>
          </p:cNvSpPr>
          <p:nvPr/>
        </p:nvSpPr>
        <p:spPr bwMode="auto">
          <a:xfrm>
            <a:off x="517525" y="-27442"/>
            <a:ext cx="30932438" cy="359938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059" tIns="44015" rIns="88059" bIns="44015" anchor="ctr"/>
          <a:lstStyle>
            <a:lvl1pPr defTabSz="3760788">
              <a:defRPr sz="9900">
                <a:solidFill>
                  <a:schemeClr val="tx1"/>
                </a:solidFill>
                <a:latin typeface="Times New Roman" panose="02020603050405020304" pitchFamily="18" charset="0"/>
              </a:defRPr>
            </a:lvl1pPr>
            <a:lvl2pPr marL="742950" indent="-285750" defTabSz="3760788">
              <a:defRPr sz="9900">
                <a:solidFill>
                  <a:schemeClr val="tx1"/>
                </a:solidFill>
                <a:latin typeface="Times New Roman" panose="02020603050405020304" pitchFamily="18" charset="0"/>
              </a:defRPr>
            </a:lvl2pPr>
            <a:lvl3pPr marL="1143000" indent="-228600" defTabSz="3760788">
              <a:defRPr sz="9900">
                <a:solidFill>
                  <a:schemeClr val="tx1"/>
                </a:solidFill>
                <a:latin typeface="Times New Roman" panose="02020603050405020304" pitchFamily="18" charset="0"/>
              </a:defRPr>
            </a:lvl3pPr>
            <a:lvl4pPr marL="1600200" indent="-228600" defTabSz="3760788">
              <a:defRPr sz="9900">
                <a:solidFill>
                  <a:schemeClr val="tx1"/>
                </a:solidFill>
                <a:latin typeface="Times New Roman" panose="02020603050405020304" pitchFamily="18" charset="0"/>
              </a:defRPr>
            </a:lvl4pPr>
            <a:lvl5pPr marL="2057400" indent="-228600" defTabSz="3760788">
              <a:defRPr sz="9900">
                <a:solidFill>
                  <a:schemeClr val="tx1"/>
                </a:solidFill>
                <a:latin typeface="Times New Roman" panose="02020603050405020304" pitchFamily="18" charset="0"/>
              </a:defRPr>
            </a:lvl5pPr>
            <a:lvl6pPr marL="2514600" indent="-228600" defTabSz="3760788"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defTabSz="3760788"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defTabSz="3760788"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defTabSz="3760788" eaLnBrk="0" fontAlgn="base" hangingPunct="0">
              <a:spcBef>
                <a:spcPct val="0"/>
              </a:spcBef>
              <a:spcAft>
                <a:spcPct val="0"/>
              </a:spcAft>
              <a:defRPr sz="9900">
                <a:solidFill>
                  <a:schemeClr val="tx1"/>
                </a:solidFill>
                <a:latin typeface="Times New Roman" panose="02020603050405020304" pitchFamily="18" charset="0"/>
              </a:defRPr>
            </a:lvl9pPr>
          </a:lstStyle>
          <a:p>
            <a:pPr algn="ctr" eaLnBrk="1" hangingPunct="1"/>
            <a:endParaRPr lang="en-US" altLang="en-US"/>
          </a:p>
        </p:txBody>
      </p:sp>
      <p:sp>
        <p:nvSpPr>
          <p:cNvPr id="2051" name="AutoShape 45">
            <a:extLst>
              <a:ext uri="{FF2B5EF4-FFF2-40B4-BE49-F238E27FC236}">
                <a16:creationId xmlns:a16="http://schemas.microsoft.com/office/drawing/2014/main" id="{85C5004E-CBD0-43A7-90FE-E0402DDBD7D8}"/>
              </a:ext>
            </a:extLst>
          </p:cNvPr>
          <p:cNvSpPr>
            <a:spLocks noChangeArrowheads="1"/>
          </p:cNvSpPr>
          <p:nvPr/>
        </p:nvSpPr>
        <p:spPr bwMode="auto">
          <a:xfrm>
            <a:off x="1371600" y="19888200"/>
            <a:ext cx="29476700" cy="10283825"/>
          </a:xfrm>
          <a:prstGeom prst="roundRect">
            <a:avLst>
              <a:gd name="adj" fmla="val 16667"/>
            </a:avLst>
          </a:prstGeom>
          <a:blipFill dpi="0" rotWithShape="1">
            <a:blip r:embed="rId2"/>
            <a:srcRect/>
            <a:tile tx="0" ty="0" sx="100000" sy="100000" flip="none" algn="tl"/>
          </a:blipFill>
          <a:ln w="9525">
            <a:solidFill>
              <a:schemeClr val="tx1"/>
            </a:solidFill>
            <a:round/>
            <a:headEnd/>
            <a:tailEnd/>
          </a:ln>
        </p:spPr>
        <p:txBody>
          <a:bodyPr wrap="none" lIns="88356" tIns="44179" rIns="88356" bIns="44179" anchor="ct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IN" altLang="en-US" dirty="0"/>
          </a:p>
          <a:p>
            <a:pPr eaLnBrk="1" hangingPunct="1"/>
            <a:endParaRPr lang="en-IN" altLang="en-US" dirty="0"/>
          </a:p>
          <a:p>
            <a:pPr eaLnBrk="1" hangingPunct="1"/>
            <a:endParaRPr lang="en-IN" altLang="en-US" dirty="0"/>
          </a:p>
        </p:txBody>
      </p:sp>
      <p:sp>
        <p:nvSpPr>
          <p:cNvPr id="1037" name="AutoShape 44">
            <a:extLst>
              <a:ext uri="{FF2B5EF4-FFF2-40B4-BE49-F238E27FC236}">
                <a16:creationId xmlns:a16="http://schemas.microsoft.com/office/drawing/2014/main" id="{3B7DA5E5-DCA8-5596-C0CC-07CAD9BF4A17}"/>
              </a:ext>
            </a:extLst>
          </p:cNvPr>
          <p:cNvSpPr>
            <a:spLocks noChangeArrowheads="1"/>
          </p:cNvSpPr>
          <p:nvPr/>
        </p:nvSpPr>
        <p:spPr bwMode="auto">
          <a:xfrm>
            <a:off x="14547850" y="30345063"/>
            <a:ext cx="15932150" cy="2667000"/>
          </a:xfrm>
          <a:prstGeom prst="foldedCorner">
            <a:avLst>
              <a:gd name="adj" fmla="val 125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9525">
            <a:solidFill>
              <a:schemeClr val="tx1"/>
            </a:solidFill>
            <a:round/>
            <a:headEnd/>
            <a:tailEnd/>
          </a:ln>
        </p:spPr>
        <p:txBody>
          <a:bodyPr wrap="none" lIns="88356" tIns="44179" rIns="88356" bIns="44179" anchor="ctr"/>
          <a:lstStyle/>
          <a:p>
            <a:pPr eaLnBrk="1" hangingPunct="1">
              <a:defRPr/>
            </a:pPr>
            <a:endParaRPr lang="en-US"/>
          </a:p>
        </p:txBody>
      </p:sp>
      <p:sp>
        <p:nvSpPr>
          <p:cNvPr id="2053" name="AutoShape 40">
            <a:extLst>
              <a:ext uri="{FF2B5EF4-FFF2-40B4-BE49-F238E27FC236}">
                <a16:creationId xmlns:a16="http://schemas.microsoft.com/office/drawing/2014/main" id="{97FB58BE-2287-0674-8424-321A52C7B46F}"/>
              </a:ext>
            </a:extLst>
          </p:cNvPr>
          <p:cNvSpPr>
            <a:spLocks noChangeArrowheads="1"/>
          </p:cNvSpPr>
          <p:nvPr/>
        </p:nvSpPr>
        <p:spPr bwMode="auto">
          <a:xfrm>
            <a:off x="1296988" y="9618663"/>
            <a:ext cx="14628812" cy="3067050"/>
          </a:xfrm>
          <a:prstGeom prst="roundRect">
            <a:avLst>
              <a:gd name="adj" fmla="val 16667"/>
            </a:avLst>
          </a:prstGeom>
          <a:solidFill>
            <a:schemeClr val="bg1"/>
          </a:solidFill>
          <a:ln w="9525">
            <a:solidFill>
              <a:schemeClr val="tx1"/>
            </a:solidFill>
            <a:round/>
            <a:headEnd/>
            <a:tailEnd/>
          </a:ln>
        </p:spPr>
        <p:txBody>
          <a:bodyPr wrap="none" lIns="88356" tIns="44179" rIns="88356" bIns="44179" anchor="ct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2054" name="AutoShape 39">
            <a:extLst>
              <a:ext uri="{FF2B5EF4-FFF2-40B4-BE49-F238E27FC236}">
                <a16:creationId xmlns:a16="http://schemas.microsoft.com/office/drawing/2014/main" id="{405191B7-A5C7-7884-187A-B0A41C209AF1}"/>
              </a:ext>
            </a:extLst>
          </p:cNvPr>
          <p:cNvSpPr>
            <a:spLocks noChangeArrowheads="1"/>
          </p:cNvSpPr>
          <p:nvPr/>
        </p:nvSpPr>
        <p:spPr bwMode="auto">
          <a:xfrm>
            <a:off x="1243013" y="5859463"/>
            <a:ext cx="29500512" cy="3627437"/>
          </a:xfrm>
          <a:prstGeom prst="roundRect">
            <a:avLst>
              <a:gd name="adj" fmla="val 11472"/>
            </a:avLst>
          </a:prstGeom>
          <a:gradFill rotWithShape="1">
            <a:gsLst>
              <a:gs pos="0">
                <a:srgbClr val="5E9EFF"/>
              </a:gs>
              <a:gs pos="39999">
                <a:srgbClr val="85C2FF"/>
              </a:gs>
              <a:gs pos="70000">
                <a:srgbClr val="C4D6EB"/>
              </a:gs>
              <a:gs pos="100000">
                <a:srgbClr val="FFEBFA"/>
              </a:gs>
            </a:gsLst>
            <a:lin ang="4200000"/>
          </a:gradFill>
          <a:ln w="9525">
            <a:solidFill>
              <a:schemeClr val="tx1"/>
            </a:solidFill>
            <a:round/>
            <a:headEnd/>
            <a:tailEnd/>
          </a:ln>
        </p:spPr>
        <p:txBody>
          <a:bodyPr wrap="none" lIns="88356" tIns="44179" rIns="88356" bIns="44179" anchor="ct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2055" name="AutoShape 38" descr="Blue tissue paper">
            <a:extLst>
              <a:ext uri="{FF2B5EF4-FFF2-40B4-BE49-F238E27FC236}">
                <a16:creationId xmlns:a16="http://schemas.microsoft.com/office/drawing/2014/main" id="{87C9555D-15B9-A75D-A9DB-DAB6F171363B}"/>
              </a:ext>
            </a:extLst>
          </p:cNvPr>
          <p:cNvSpPr>
            <a:spLocks noChangeArrowheads="1"/>
          </p:cNvSpPr>
          <p:nvPr/>
        </p:nvSpPr>
        <p:spPr bwMode="auto">
          <a:xfrm>
            <a:off x="1435100" y="4496103"/>
            <a:ext cx="29413200" cy="1244600"/>
          </a:xfrm>
          <a:prstGeom prst="roundRect">
            <a:avLst>
              <a:gd name="adj" fmla="val 16667"/>
            </a:avLst>
          </a:prstGeom>
          <a:solidFill>
            <a:srgbClr val="0070C0"/>
          </a:solidFill>
          <a:ln w="38100">
            <a:solidFill>
              <a:srgbClr val="00FF00"/>
            </a:solidFill>
            <a:round/>
            <a:headEnd/>
            <a:tailEnd/>
          </a:ln>
        </p:spPr>
        <p:txBody>
          <a:bodyPr wrap="none" lIns="88356" tIns="44179" rIns="88356" bIns="44179" anchor="ct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lgn="ctr" eaLnBrk="1" hangingPunct="1"/>
            <a:endParaRPr lang="en-US" altLang="en-US" sz="5400" b="1" dirty="0"/>
          </a:p>
          <a:p>
            <a:pPr algn="ctr" eaLnBrk="1" hangingPunct="1"/>
            <a:r>
              <a:rPr lang="en-US" altLang="en-US" sz="5400" b="1" dirty="0"/>
              <a:t>Title: </a:t>
            </a:r>
            <a:r>
              <a:rPr lang="en-IN" altLang="en-US" sz="5400" b="1" dirty="0"/>
              <a:t> </a:t>
            </a:r>
            <a:r>
              <a:rPr lang="en-US" sz="5400" b="1" kern="100" dirty="0">
                <a:solidFill>
                  <a:srgbClr val="000000"/>
                </a:solidFill>
                <a:ea typeface="Times New Roman" panose="02020603050405020304" pitchFamily="18" charset="0"/>
              </a:rPr>
              <a:t>Simulation And Fabrication Of Antenna For MBAN Application</a:t>
            </a:r>
            <a:r>
              <a:rPr lang="en-IN" sz="5400" b="1" kern="100" dirty="0">
                <a:solidFill>
                  <a:srgbClr val="000000"/>
                </a:solidFill>
                <a:effectLst/>
                <a:latin typeface="Times New Roman" panose="02020603050405020304" pitchFamily="18" charset="0"/>
                <a:ea typeface="Times New Roman" panose="02020603050405020304" pitchFamily="18" charset="0"/>
              </a:rPr>
              <a:t> </a:t>
            </a:r>
            <a:endParaRPr lang="en-IN" sz="5400" b="1" kern="100" dirty="0">
              <a:solidFill>
                <a:srgbClr val="000000"/>
              </a:solidFill>
              <a:effectLst/>
              <a:latin typeface="Calibri" panose="020F0502020204030204" pitchFamily="34" charset="0"/>
              <a:ea typeface="Calibri" panose="020F0502020204030204" pitchFamily="34" charset="0"/>
            </a:endParaRPr>
          </a:p>
          <a:p>
            <a:pPr algn="ctr" eaLnBrk="1" hangingPunct="1"/>
            <a:endParaRPr lang="en-US" altLang="en-US" sz="5400" dirty="0"/>
          </a:p>
        </p:txBody>
      </p:sp>
      <p:sp>
        <p:nvSpPr>
          <p:cNvPr id="2056" name="Text Box 5">
            <a:extLst>
              <a:ext uri="{FF2B5EF4-FFF2-40B4-BE49-F238E27FC236}">
                <a16:creationId xmlns:a16="http://schemas.microsoft.com/office/drawing/2014/main" id="{AD817DF4-A7ED-71F6-F086-AFB8708399D6}"/>
              </a:ext>
            </a:extLst>
          </p:cNvPr>
          <p:cNvSpPr txBox="1">
            <a:spLocks noChangeArrowheads="1"/>
          </p:cNvSpPr>
          <p:nvPr/>
        </p:nvSpPr>
        <p:spPr bwMode="auto">
          <a:xfrm>
            <a:off x="1506538" y="6129338"/>
            <a:ext cx="28973462" cy="31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59" tIns="44015" rIns="88059" bIns="44015">
            <a:spAutoFit/>
          </a:bodyPr>
          <a:lstStyle>
            <a:lvl1pPr defTabSz="3759200">
              <a:defRPr sz="9900">
                <a:solidFill>
                  <a:schemeClr val="tx1"/>
                </a:solidFill>
                <a:latin typeface="Times New Roman" panose="02020603050405020304" pitchFamily="18" charset="0"/>
              </a:defRPr>
            </a:lvl1pPr>
            <a:lvl2pPr marL="742950" indent="-285750" defTabSz="3759200">
              <a:defRPr sz="9900">
                <a:solidFill>
                  <a:schemeClr val="tx1"/>
                </a:solidFill>
                <a:latin typeface="Times New Roman" panose="02020603050405020304" pitchFamily="18" charset="0"/>
              </a:defRPr>
            </a:lvl2pPr>
            <a:lvl3pPr marL="1143000" indent="-228600" defTabSz="3759200">
              <a:defRPr sz="9900">
                <a:solidFill>
                  <a:schemeClr val="tx1"/>
                </a:solidFill>
                <a:latin typeface="Times New Roman" panose="02020603050405020304" pitchFamily="18" charset="0"/>
              </a:defRPr>
            </a:lvl3pPr>
            <a:lvl4pPr marL="1600200" indent="-228600" defTabSz="3759200">
              <a:defRPr sz="9900">
                <a:solidFill>
                  <a:schemeClr val="tx1"/>
                </a:solidFill>
                <a:latin typeface="Times New Roman" panose="02020603050405020304" pitchFamily="18" charset="0"/>
              </a:defRPr>
            </a:lvl4pPr>
            <a:lvl5pPr marL="2057400" indent="-228600" defTabSz="3759200">
              <a:defRPr sz="9900">
                <a:solidFill>
                  <a:schemeClr val="tx1"/>
                </a:solidFill>
                <a:latin typeface="Times New Roman" panose="02020603050405020304" pitchFamily="18" charset="0"/>
              </a:defRPr>
            </a:lvl5pPr>
            <a:lvl6pPr marL="2514600" indent="-228600" defTabSz="37592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defTabSz="37592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defTabSz="37592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defTabSz="3759200" eaLnBrk="0" fontAlgn="base" hangingPunct="0">
              <a:spcBef>
                <a:spcPct val="0"/>
              </a:spcBef>
              <a:spcAft>
                <a:spcPct val="0"/>
              </a:spcAft>
              <a:defRPr sz="9900">
                <a:solidFill>
                  <a:schemeClr val="tx1"/>
                </a:solidFill>
                <a:latin typeface="Times New Roman" panose="02020603050405020304" pitchFamily="18" charset="0"/>
              </a:defRPr>
            </a:lvl9pPr>
          </a:lstStyle>
          <a:p>
            <a:pPr algn="just" eaLnBrk="1" hangingPunct="1"/>
            <a:r>
              <a:rPr lang="en-US" altLang="en-US" sz="2800" b="1" dirty="0"/>
              <a:t>Abstract :-</a:t>
            </a:r>
            <a:r>
              <a:rPr lang="en-US" altLang="en-US" sz="2400" b="1" dirty="0"/>
              <a:t>The</a:t>
            </a:r>
            <a:r>
              <a:rPr lang="en-US" altLang="en-US" sz="2800" b="1" dirty="0"/>
              <a:t> design simulation of an antenna for MBAN (Medical Body Area Network) application operating at 2.38 GHz with HFSS (High-Frequency Structural Simulator) involves the analysis and optimization of the antenna's performance parameters to ensure reliable communication between medical devices within the body area network. The antenna's design is optimized for the specific frequency range and HFSS protocol to meet the MBAN requirements. In the simulation, various parameters such as return loss, radiation pattern, and impedance matching are analyzed to ensure the antenna's optimal performance. The simulation uses advanced electromagnetic simulation tools, such as HFSS, to design and optimize the antenna, and the results are analyzed to ensure that the antenna meets the required specifications. The optimized design of the antenna with HFSS results in improved wireless communication within the MBAN, providing enhanced reliability and reducing the risk of interference from other wireless devices operating in the same frequency band. The proposed antenna design with HFSS enables the deployment of more effective and reliable healthcare solutions.</a:t>
            </a:r>
            <a:endParaRPr lang="en-US" altLang="en-US" sz="2000" dirty="0">
              <a:latin typeface="Cambria" panose="02040503050406030204" pitchFamily="18" charset="0"/>
              <a:ea typeface="Cambria" panose="02040503050406030204" pitchFamily="18" charset="0"/>
            </a:endParaRPr>
          </a:p>
        </p:txBody>
      </p:sp>
      <p:sp>
        <p:nvSpPr>
          <p:cNvPr id="1042" name="Text Box 6">
            <a:extLst>
              <a:ext uri="{FF2B5EF4-FFF2-40B4-BE49-F238E27FC236}">
                <a16:creationId xmlns:a16="http://schemas.microsoft.com/office/drawing/2014/main" id="{51804EAF-4E4D-C706-3124-5BB8CB74014C}"/>
              </a:ext>
            </a:extLst>
          </p:cNvPr>
          <p:cNvSpPr txBox="1">
            <a:spLocks noChangeArrowheads="1"/>
          </p:cNvSpPr>
          <p:nvPr/>
        </p:nvSpPr>
        <p:spPr bwMode="auto">
          <a:xfrm>
            <a:off x="1722438" y="9967913"/>
            <a:ext cx="13822362" cy="1574233"/>
          </a:xfrm>
          <a:prstGeom prst="rect">
            <a:avLst/>
          </a:prstGeom>
          <a:gradFill>
            <a:gsLst>
              <a:gs pos="0">
                <a:schemeClr val="accent1">
                  <a:alpha val="7000"/>
                </a:schemeClr>
              </a:gs>
              <a:gs pos="50000">
                <a:srgbClr val="CC0000">
                  <a:alpha val="0"/>
                </a:srgbClr>
              </a:gs>
              <a:gs pos="100000">
                <a:srgbClr val="009900">
                  <a:alpha val="0"/>
                </a:srgbClr>
              </a:gs>
            </a:gsLst>
            <a:lin ang="1800000" scaled="0"/>
          </a:gradFill>
          <a:ln w="9525">
            <a:noFill/>
            <a:miter lim="800000"/>
            <a:headEnd/>
            <a:tailEnd/>
          </a:ln>
        </p:spPr>
        <p:txBody>
          <a:bodyPr lIns="88059" tIns="44015" rIns="88059" bIns="44015">
            <a:spAutoFit/>
          </a:bodyPr>
          <a:lstStyle/>
          <a:p>
            <a:pPr algn="just" eaLnBrk="1" hangingPunct="1">
              <a:lnSpc>
                <a:spcPct val="80000"/>
              </a:lnSpc>
              <a:defRPr/>
            </a:pPr>
            <a:r>
              <a:rPr lang="en-US" sz="2800" b="1" u="sng" dirty="0">
                <a:solidFill>
                  <a:srgbClr val="FF3300"/>
                </a:solidFill>
                <a:latin typeface="+mj-lt"/>
              </a:rPr>
              <a:t>Problem Statement </a:t>
            </a:r>
            <a:r>
              <a:rPr lang="en-US" sz="2800" b="1" dirty="0">
                <a:latin typeface="+mj-lt"/>
              </a:rPr>
              <a:t>:-  </a:t>
            </a:r>
          </a:p>
          <a:p>
            <a:pPr marL="692150" marR="35560" indent="-6350" algn="just">
              <a:lnSpc>
                <a:spcPct val="149000"/>
              </a:lnSpc>
              <a:spcBef>
                <a:spcPts val="0"/>
              </a:spcBef>
              <a:spcAft>
                <a:spcPts val="1190"/>
              </a:spcAft>
            </a:pPr>
            <a:r>
              <a:rPr lang="en-US" sz="2800" b="1" kern="100" dirty="0">
                <a:solidFill>
                  <a:srgbClr val="000000"/>
                </a:solidFill>
                <a:ea typeface="Times New Roman" panose="02020603050405020304" pitchFamily="18" charset="0"/>
              </a:rPr>
              <a:t>Design Simulation And Fabrication Of Antenna For MBAN Application</a:t>
            </a:r>
            <a:r>
              <a:rPr lang="en-IN" sz="2800" b="1" kern="100" dirty="0">
                <a:solidFill>
                  <a:srgbClr val="000000"/>
                </a:solidFill>
                <a:effectLst/>
                <a:latin typeface="Times New Roman" panose="02020603050405020304" pitchFamily="18" charset="0"/>
                <a:ea typeface="Times New Roman" panose="02020603050405020304" pitchFamily="18" charset="0"/>
              </a:rPr>
              <a:t> </a:t>
            </a:r>
            <a:endParaRPr lang="en-IN" sz="2800" b="1" kern="100" dirty="0">
              <a:solidFill>
                <a:srgbClr val="000000"/>
              </a:solidFill>
              <a:effectLst/>
              <a:latin typeface="Calibri" panose="020F0502020204030204" pitchFamily="34" charset="0"/>
              <a:ea typeface="Calibri" panose="020F0502020204030204" pitchFamily="34" charset="0"/>
            </a:endParaRPr>
          </a:p>
          <a:p>
            <a:pPr algn="just" eaLnBrk="1" hangingPunct="1">
              <a:lnSpc>
                <a:spcPct val="80000"/>
              </a:lnSpc>
              <a:defRPr/>
            </a:pPr>
            <a:endParaRPr lang="en-US" sz="2800" b="1" dirty="0">
              <a:latin typeface="+mj-lt"/>
            </a:endParaRPr>
          </a:p>
        </p:txBody>
      </p:sp>
      <p:sp>
        <p:nvSpPr>
          <p:cNvPr id="2058" name="Rectangle 24">
            <a:extLst>
              <a:ext uri="{FF2B5EF4-FFF2-40B4-BE49-F238E27FC236}">
                <a16:creationId xmlns:a16="http://schemas.microsoft.com/office/drawing/2014/main" id="{190BE40B-C332-AA87-8905-A962A50E9AA6}"/>
              </a:ext>
            </a:extLst>
          </p:cNvPr>
          <p:cNvSpPr>
            <a:spLocks noChangeArrowheads="1"/>
          </p:cNvSpPr>
          <p:nvPr/>
        </p:nvSpPr>
        <p:spPr bwMode="auto">
          <a:xfrm>
            <a:off x="0" y="14901863"/>
            <a:ext cx="1793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56" tIns="44179" rIns="88356" bIns="44179" anchor="ct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2059" name="Text Box 34">
            <a:extLst>
              <a:ext uri="{FF2B5EF4-FFF2-40B4-BE49-F238E27FC236}">
                <a16:creationId xmlns:a16="http://schemas.microsoft.com/office/drawing/2014/main" id="{98DA2723-9A60-A737-4BAA-AA49F0498A6F}"/>
              </a:ext>
            </a:extLst>
          </p:cNvPr>
          <p:cNvSpPr txBox="1">
            <a:spLocks noChangeArrowheads="1"/>
          </p:cNvSpPr>
          <p:nvPr/>
        </p:nvSpPr>
        <p:spPr bwMode="auto">
          <a:xfrm>
            <a:off x="14699456" y="30333444"/>
            <a:ext cx="15628937" cy="230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59" tIns="44015" rIns="88059" bIns="44015">
            <a:spAutoFit/>
          </a:bodyPr>
          <a:lstStyle>
            <a:lvl1pPr defTabSz="3760788">
              <a:defRPr sz="9900">
                <a:solidFill>
                  <a:schemeClr val="tx1"/>
                </a:solidFill>
                <a:latin typeface="Times New Roman" panose="02020603050405020304" pitchFamily="18" charset="0"/>
              </a:defRPr>
            </a:lvl1pPr>
            <a:lvl2pPr marL="742950" indent="-285750" defTabSz="3760788">
              <a:defRPr sz="9900">
                <a:solidFill>
                  <a:schemeClr val="tx1"/>
                </a:solidFill>
                <a:latin typeface="Times New Roman" panose="02020603050405020304" pitchFamily="18" charset="0"/>
              </a:defRPr>
            </a:lvl2pPr>
            <a:lvl3pPr marL="1143000" indent="-228600" defTabSz="3760788">
              <a:defRPr sz="9900">
                <a:solidFill>
                  <a:schemeClr val="tx1"/>
                </a:solidFill>
                <a:latin typeface="Times New Roman" panose="02020603050405020304" pitchFamily="18" charset="0"/>
              </a:defRPr>
            </a:lvl3pPr>
            <a:lvl4pPr marL="1600200" indent="-228600" defTabSz="3760788">
              <a:defRPr sz="9900">
                <a:solidFill>
                  <a:schemeClr val="tx1"/>
                </a:solidFill>
                <a:latin typeface="Times New Roman" panose="02020603050405020304" pitchFamily="18" charset="0"/>
              </a:defRPr>
            </a:lvl4pPr>
            <a:lvl5pPr marL="2057400" indent="-228600" defTabSz="3760788">
              <a:defRPr sz="9900">
                <a:solidFill>
                  <a:schemeClr val="tx1"/>
                </a:solidFill>
                <a:latin typeface="Times New Roman" panose="02020603050405020304" pitchFamily="18" charset="0"/>
              </a:defRPr>
            </a:lvl5pPr>
            <a:lvl6pPr marL="2514600" indent="-228600" defTabSz="3760788"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defTabSz="3760788"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defTabSz="3760788"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defTabSz="3760788" eaLnBrk="0" fontAlgn="base" hangingPunct="0">
              <a:spcBef>
                <a:spcPct val="0"/>
              </a:spcBef>
              <a:spcAft>
                <a:spcPct val="0"/>
              </a:spcAft>
              <a:defRPr sz="9900">
                <a:solidFill>
                  <a:schemeClr val="tx1"/>
                </a:solidFill>
                <a:latin typeface="Times New Roman" panose="02020603050405020304" pitchFamily="18" charset="0"/>
              </a:defRPr>
            </a:lvl9pPr>
          </a:lstStyle>
          <a:p>
            <a:pPr algn="just" eaLnBrk="1" hangingPunct="1"/>
            <a:r>
              <a:rPr lang="en-US" altLang="en-US" sz="2400" b="1" dirty="0"/>
              <a:t>Conclusions :- In conclusion, the design simulation of an antenna for MBAN application is an important process that involves several steps, including selecting the operating frequency range, determining the antenna geometry, matching the impedance of the antenna, optimizing the radiation pattern, and evaluating the performance of the antenna using simulation or measurement </a:t>
            </a:r>
            <a:r>
              <a:rPr lang="en-US" altLang="en-US" sz="2400" b="1" dirty="0" err="1"/>
              <a:t>tools.The</a:t>
            </a:r>
            <a:r>
              <a:rPr lang="en-US" altLang="en-US" sz="2400" b="1" dirty="0"/>
              <a:t> design simulation process enables engineers to predict the performance of the antenna and optimize its design to meet the specific requirements of the MBAN application, such as low power consumption, small size, and high data rates.</a:t>
            </a:r>
            <a:endParaRPr lang="en-US" altLang="en-US" sz="2400" b="1" dirty="0">
              <a:latin typeface="Cambria" panose="02040503050406030204" pitchFamily="18" charset="0"/>
              <a:ea typeface="Cambria" panose="02040503050406030204" pitchFamily="18" charset="0"/>
            </a:endParaRPr>
          </a:p>
        </p:txBody>
      </p:sp>
      <p:sp>
        <p:nvSpPr>
          <p:cNvPr id="2060" name="Rectangle 55">
            <a:extLst>
              <a:ext uri="{FF2B5EF4-FFF2-40B4-BE49-F238E27FC236}">
                <a16:creationId xmlns:a16="http://schemas.microsoft.com/office/drawing/2014/main" id="{FE296B88-D3CB-0AE1-5BBF-C6AD7565B1C3}"/>
              </a:ext>
            </a:extLst>
          </p:cNvPr>
          <p:cNvSpPr>
            <a:spLocks noChangeArrowheads="1"/>
          </p:cNvSpPr>
          <p:nvPr/>
        </p:nvSpPr>
        <p:spPr bwMode="auto">
          <a:xfrm>
            <a:off x="1304925" y="30446663"/>
            <a:ext cx="13106400" cy="5149850"/>
          </a:xfrm>
          <a:prstGeom prst="roundRect">
            <a:avLst>
              <a:gd name="adj" fmla="val 16667"/>
            </a:avLst>
          </a:prstGeom>
          <a:solidFill>
            <a:srgbClr val="A6D86E"/>
          </a:solidFill>
          <a:ln w="9525">
            <a:solidFill>
              <a:schemeClr val="tx1"/>
            </a:solidFill>
            <a:miter lim="800000"/>
            <a:headEnd/>
            <a:tailEnd/>
          </a:ln>
        </p:spPr>
        <p:txBody>
          <a:bodyPr wrap="none" lIns="88059" tIns="44015" rIns="88059" bIns="44015" anchor="ctr"/>
          <a:lstStyle>
            <a:lvl1pPr marL="441325" indent="-441325" defTabSz="3759200">
              <a:defRPr sz="9900">
                <a:solidFill>
                  <a:schemeClr val="tx1"/>
                </a:solidFill>
                <a:latin typeface="Times New Roman" panose="02020603050405020304" pitchFamily="18" charset="0"/>
              </a:defRPr>
            </a:lvl1pPr>
            <a:lvl2pPr marL="742950" indent="-285750" defTabSz="3759200">
              <a:defRPr sz="9900">
                <a:solidFill>
                  <a:schemeClr val="tx1"/>
                </a:solidFill>
                <a:latin typeface="Times New Roman" panose="02020603050405020304" pitchFamily="18" charset="0"/>
              </a:defRPr>
            </a:lvl2pPr>
            <a:lvl3pPr marL="1143000" indent="-228600" defTabSz="3759200">
              <a:defRPr sz="9900">
                <a:solidFill>
                  <a:schemeClr val="tx1"/>
                </a:solidFill>
                <a:latin typeface="Times New Roman" panose="02020603050405020304" pitchFamily="18" charset="0"/>
              </a:defRPr>
            </a:lvl3pPr>
            <a:lvl4pPr marL="1600200" indent="-228600" defTabSz="3759200">
              <a:defRPr sz="9900">
                <a:solidFill>
                  <a:schemeClr val="tx1"/>
                </a:solidFill>
                <a:latin typeface="Times New Roman" panose="02020603050405020304" pitchFamily="18" charset="0"/>
              </a:defRPr>
            </a:lvl4pPr>
            <a:lvl5pPr marL="2057400" indent="-228600" defTabSz="3759200">
              <a:defRPr sz="9900">
                <a:solidFill>
                  <a:schemeClr val="tx1"/>
                </a:solidFill>
                <a:latin typeface="Times New Roman" panose="02020603050405020304" pitchFamily="18" charset="0"/>
              </a:defRPr>
            </a:lvl5pPr>
            <a:lvl6pPr marL="2514600" indent="-228600" defTabSz="37592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defTabSz="37592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defTabSz="37592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defTabSz="3759200" eaLnBrk="0" fontAlgn="base" hangingPunct="0">
              <a:spcBef>
                <a:spcPct val="0"/>
              </a:spcBef>
              <a:spcAft>
                <a:spcPct val="0"/>
              </a:spcAft>
              <a:defRPr sz="9900">
                <a:solidFill>
                  <a:schemeClr val="tx1"/>
                </a:solidFill>
                <a:latin typeface="Times New Roman" panose="02020603050405020304" pitchFamily="18" charset="0"/>
              </a:defRPr>
            </a:lvl9pPr>
          </a:lstStyle>
          <a:p>
            <a:pPr algn="ctr" eaLnBrk="1" hangingPunct="1"/>
            <a:endParaRPr lang="en-US" altLang="en-US" sz="4000"/>
          </a:p>
        </p:txBody>
      </p:sp>
      <p:sp>
        <p:nvSpPr>
          <p:cNvPr id="2061" name="Text Box 57">
            <a:extLst>
              <a:ext uri="{FF2B5EF4-FFF2-40B4-BE49-F238E27FC236}">
                <a16:creationId xmlns:a16="http://schemas.microsoft.com/office/drawing/2014/main" id="{73D82434-9EC9-7E40-EF34-9FD089FE8B2A}"/>
              </a:ext>
            </a:extLst>
          </p:cNvPr>
          <p:cNvSpPr txBox="1">
            <a:spLocks noChangeArrowheads="1"/>
          </p:cNvSpPr>
          <p:nvPr/>
        </p:nvSpPr>
        <p:spPr bwMode="auto">
          <a:xfrm>
            <a:off x="1694657" y="30950883"/>
            <a:ext cx="12679362" cy="55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59" tIns="44015" rIns="88059" bIns="44015">
            <a:spAutoFit/>
          </a:bodyPr>
          <a:lstStyle>
            <a:lvl1pPr defTabSz="3759200">
              <a:defRPr sz="9900">
                <a:solidFill>
                  <a:schemeClr val="tx1"/>
                </a:solidFill>
                <a:latin typeface="Times New Roman" panose="02020603050405020304" pitchFamily="18" charset="0"/>
              </a:defRPr>
            </a:lvl1pPr>
            <a:lvl2pPr marL="742950" indent="-285750" defTabSz="3759200">
              <a:defRPr sz="9900">
                <a:solidFill>
                  <a:schemeClr val="tx1"/>
                </a:solidFill>
                <a:latin typeface="Times New Roman" panose="02020603050405020304" pitchFamily="18" charset="0"/>
              </a:defRPr>
            </a:lvl2pPr>
            <a:lvl3pPr marL="1143000" indent="-228600" defTabSz="3759200">
              <a:defRPr sz="9900">
                <a:solidFill>
                  <a:schemeClr val="tx1"/>
                </a:solidFill>
                <a:latin typeface="Times New Roman" panose="02020603050405020304" pitchFamily="18" charset="0"/>
              </a:defRPr>
            </a:lvl3pPr>
            <a:lvl4pPr marL="1600200" indent="-228600" defTabSz="3759200">
              <a:defRPr sz="9900">
                <a:solidFill>
                  <a:schemeClr val="tx1"/>
                </a:solidFill>
                <a:latin typeface="Times New Roman" panose="02020603050405020304" pitchFamily="18" charset="0"/>
              </a:defRPr>
            </a:lvl4pPr>
            <a:lvl5pPr marL="2057400" indent="-228600" defTabSz="3759200">
              <a:defRPr sz="9900">
                <a:solidFill>
                  <a:schemeClr val="tx1"/>
                </a:solidFill>
                <a:latin typeface="Times New Roman" panose="02020603050405020304" pitchFamily="18" charset="0"/>
              </a:defRPr>
            </a:lvl5pPr>
            <a:lvl6pPr marL="2514600" indent="-228600" defTabSz="37592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defTabSz="37592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defTabSz="37592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defTabSz="37592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spcBef>
                <a:spcPct val="50000"/>
              </a:spcBef>
            </a:pPr>
            <a:r>
              <a:rPr lang="en-US" altLang="en-US" sz="3200" b="1" dirty="0"/>
              <a:t>References:</a:t>
            </a:r>
            <a:endParaRPr lang="en-US" sz="2000" dirty="0">
              <a:cs typeface="Times New Roman" panose="02020603050405020304" pitchFamily="18" charset="0"/>
            </a:endParaRPr>
          </a:p>
          <a:p>
            <a:pPr algn="just">
              <a:lnSpc>
                <a:spcPct val="150000"/>
              </a:lnSpc>
              <a:buFont typeface="Wingdings" panose="05000000000000000000" pitchFamily="2" charset="2"/>
              <a:buChar char="Ø"/>
            </a:pPr>
            <a:r>
              <a:rPr lang="en-IN" sz="2400" dirty="0" err="1"/>
              <a:t>Khilare</a:t>
            </a:r>
            <a:r>
              <a:rPr lang="en-IN" sz="2400" dirty="0"/>
              <a:t>, Sunny, </a:t>
            </a:r>
            <a:r>
              <a:rPr lang="en-IN" sz="2400" dirty="0" err="1"/>
              <a:t>Rishabh</a:t>
            </a:r>
            <a:r>
              <a:rPr lang="en-IN" sz="2400" dirty="0"/>
              <a:t> </a:t>
            </a:r>
            <a:r>
              <a:rPr lang="en-IN" sz="2400" dirty="0" err="1"/>
              <a:t>Mhatre</a:t>
            </a:r>
            <a:r>
              <a:rPr lang="en-IN" sz="2400" dirty="0"/>
              <a:t>, </a:t>
            </a:r>
            <a:r>
              <a:rPr lang="en-IN" sz="2400" dirty="0" err="1"/>
              <a:t>Ganesh</a:t>
            </a:r>
            <a:r>
              <a:rPr lang="en-IN" sz="2400" dirty="0"/>
              <a:t> </a:t>
            </a:r>
            <a:r>
              <a:rPr lang="en-IN" sz="2400" dirty="0" err="1"/>
              <a:t>Kulkarni</a:t>
            </a:r>
            <a:r>
              <a:rPr lang="en-IN" sz="2400" dirty="0"/>
              <a:t>, </a:t>
            </a:r>
            <a:r>
              <a:rPr lang="en-IN" sz="2400" dirty="0" err="1"/>
              <a:t>Shahadev</a:t>
            </a:r>
            <a:r>
              <a:rPr lang="en-IN" sz="2400" dirty="0"/>
              <a:t> Hake, and </a:t>
            </a:r>
            <a:r>
              <a:rPr lang="en-IN" sz="2400" dirty="0" err="1"/>
              <a:t>Pune</a:t>
            </a:r>
            <a:r>
              <a:rPr lang="en-IN" sz="2400" dirty="0"/>
              <a:t> PICT. “ANTENNA DESIGN FOR WEARABLE MEDICAL DEVICES USING MBAN BAND.”</a:t>
            </a:r>
          </a:p>
          <a:p>
            <a:pPr algn="just">
              <a:lnSpc>
                <a:spcPct val="150000"/>
              </a:lnSpc>
              <a:buFont typeface="Wingdings" panose="05000000000000000000" pitchFamily="2" charset="2"/>
              <a:buChar char="Ø"/>
            </a:pPr>
            <a:r>
              <a:rPr lang="en-IN" sz="2400" dirty="0"/>
              <a:t>Zhu, Xiao-</a:t>
            </a:r>
            <a:r>
              <a:rPr lang="en-IN" sz="2400" dirty="0" err="1"/>
              <a:t>Qi</a:t>
            </a:r>
            <a:r>
              <a:rPr lang="en-IN" sz="2400" dirty="0"/>
              <a:t>, Yong-</a:t>
            </a:r>
            <a:r>
              <a:rPr lang="en-IN" sz="2400" dirty="0" err="1"/>
              <a:t>Xin</a:t>
            </a:r>
            <a:r>
              <a:rPr lang="en-IN" sz="2400" dirty="0"/>
              <a:t> </a:t>
            </a:r>
            <a:r>
              <a:rPr lang="en-IN" sz="2400" dirty="0" err="1"/>
              <a:t>Guo</a:t>
            </a:r>
            <a:r>
              <a:rPr lang="en-IN" sz="2400" dirty="0"/>
              <a:t>, and </a:t>
            </a:r>
            <a:r>
              <a:rPr lang="en-IN" sz="2400" dirty="0" err="1"/>
              <a:t>Wen</a:t>
            </a:r>
            <a:r>
              <a:rPr lang="en-IN" sz="2400" dirty="0"/>
              <a:t> Wu. "Miniaturized dual-band and dual-polarized antenna for MBAN applications." </a:t>
            </a:r>
            <a:r>
              <a:rPr lang="en-IN" sz="2400" i="1" dirty="0"/>
              <a:t>IEEE Transactions on Antennas and Propagation</a:t>
            </a:r>
            <a:r>
              <a:rPr lang="en-IN" sz="2400" dirty="0"/>
              <a:t> 64, no. 7 (2016): 2805-2814.</a:t>
            </a:r>
          </a:p>
          <a:p>
            <a:pPr algn="just">
              <a:lnSpc>
                <a:spcPct val="150000"/>
              </a:lnSpc>
              <a:buFont typeface="Wingdings" panose="05000000000000000000" pitchFamily="2" charset="2"/>
              <a:buChar char="Ø"/>
            </a:pPr>
            <a:r>
              <a:rPr lang="en-US" sz="2400" dirty="0">
                <a:cs typeface="Times New Roman" panose="02020603050405020304" pitchFamily="18" charset="0"/>
              </a:rPr>
              <a:t>T. -W. Koo, J. -G. </a:t>
            </a:r>
            <a:r>
              <a:rPr lang="en-US" sz="2400" dirty="0" err="1">
                <a:cs typeface="Times New Roman" panose="02020603050405020304" pitchFamily="18" charset="0"/>
              </a:rPr>
              <a:t>Yook</a:t>
            </a:r>
            <a:r>
              <a:rPr lang="en-US" sz="2400" dirty="0">
                <a:cs typeface="Times New Roman" panose="02020603050405020304" pitchFamily="18" charset="0"/>
              </a:rPr>
              <a:t>, Y. -J. Hong, G. Park and K. Shin, "Low profile patch antenna for on-body wireless sensor application in MBAN band," Proceedings of the 2012 IEEE International Symposium on Antennas and Propagation, Chicago, IL, USA, 2012, pp. 1-2, </a:t>
            </a:r>
            <a:r>
              <a:rPr lang="en-US" sz="2400" dirty="0" err="1">
                <a:cs typeface="Times New Roman" panose="02020603050405020304" pitchFamily="18" charset="0"/>
              </a:rPr>
              <a:t>doi</a:t>
            </a:r>
            <a:r>
              <a:rPr lang="en-US" sz="2400" dirty="0">
                <a:cs typeface="Times New Roman" panose="02020603050405020304" pitchFamily="18" charset="0"/>
              </a:rPr>
              <a:t>: 10.1109/APS.2012.6349020.</a:t>
            </a:r>
          </a:p>
          <a:p>
            <a:pPr marL="457200" marR="0" indent="-457200" algn="l">
              <a:lnSpc>
                <a:spcPct val="115000"/>
              </a:lnSpc>
              <a:spcBef>
                <a:spcPts val="0"/>
              </a:spcBef>
              <a:spcAft>
                <a:spcPts val="10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eaLnBrk="1" hangingPunct="1">
              <a:spcBef>
                <a:spcPct val="50000"/>
              </a:spcBef>
            </a:pPr>
            <a:endParaRPr lang="en-US" altLang="en-US" sz="2800" b="1" dirty="0"/>
          </a:p>
        </p:txBody>
      </p:sp>
      <p:sp>
        <p:nvSpPr>
          <p:cNvPr id="2062" name="Rectangle 87">
            <a:extLst>
              <a:ext uri="{FF2B5EF4-FFF2-40B4-BE49-F238E27FC236}">
                <a16:creationId xmlns:a16="http://schemas.microsoft.com/office/drawing/2014/main" id="{107B3F3F-19A0-D882-B99D-2DB52C44098E}"/>
              </a:ext>
            </a:extLst>
          </p:cNvPr>
          <p:cNvSpPr>
            <a:spLocks noChangeArrowheads="1"/>
          </p:cNvSpPr>
          <p:nvPr/>
        </p:nvSpPr>
        <p:spPr bwMode="auto">
          <a:xfrm>
            <a:off x="0" y="0"/>
            <a:ext cx="1793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56" tIns="44179" rIns="88356" bIns="44179" anchor="ct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4" name="AutoShape 40">
            <a:extLst>
              <a:ext uri="{FF2B5EF4-FFF2-40B4-BE49-F238E27FC236}">
                <a16:creationId xmlns:a16="http://schemas.microsoft.com/office/drawing/2014/main" id="{51716174-2596-1968-D776-04C9D4FD27B8}"/>
              </a:ext>
            </a:extLst>
          </p:cNvPr>
          <p:cNvSpPr>
            <a:spLocks noChangeArrowheads="1"/>
          </p:cNvSpPr>
          <p:nvPr/>
        </p:nvSpPr>
        <p:spPr bwMode="auto">
          <a:xfrm>
            <a:off x="1243013" y="12825413"/>
            <a:ext cx="14758987" cy="6692900"/>
          </a:xfrm>
          <a:prstGeom prst="roundRect">
            <a:avLst>
              <a:gd name="adj" fmla="val 16667"/>
            </a:avLst>
          </a:prstGeom>
          <a:solidFill>
            <a:schemeClr val="tx1">
              <a:lumMod val="50000"/>
              <a:lumOff val="50000"/>
              <a:alpha val="61000"/>
            </a:schemeClr>
          </a:solidFill>
          <a:ln w="9525">
            <a:solidFill>
              <a:schemeClr val="tx1"/>
            </a:solidFill>
            <a:round/>
            <a:headEnd/>
            <a:tailEnd/>
          </a:ln>
        </p:spPr>
        <p:txBody>
          <a:bodyPr wrap="none" lIns="88356" tIns="44179" rIns="88356" bIns="44179" anchor="ctr"/>
          <a:lstStyle/>
          <a:p>
            <a:pPr eaLnBrk="1" hangingPunct="1">
              <a:defRPr/>
            </a:pPr>
            <a:endParaRPr lang="en-US"/>
          </a:p>
        </p:txBody>
      </p:sp>
      <p:sp>
        <p:nvSpPr>
          <p:cNvPr id="1063" name="Rounded Rectangle 35">
            <a:extLst>
              <a:ext uri="{FF2B5EF4-FFF2-40B4-BE49-F238E27FC236}">
                <a16:creationId xmlns:a16="http://schemas.microsoft.com/office/drawing/2014/main" id="{37B47895-A1D0-817A-603F-E350B6742EC2}"/>
              </a:ext>
            </a:extLst>
          </p:cNvPr>
          <p:cNvSpPr>
            <a:spLocks noChangeArrowheads="1"/>
          </p:cNvSpPr>
          <p:nvPr/>
        </p:nvSpPr>
        <p:spPr bwMode="auto">
          <a:xfrm>
            <a:off x="1506538" y="12984163"/>
            <a:ext cx="13352462" cy="6251575"/>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lIns="84393" tIns="42197" rIns="84393" bIns="42197"/>
          <a:lstStyle/>
          <a:p>
            <a:pPr defTabSz="3592584" eaLnBrk="1" hangingPunct="1">
              <a:defRPr/>
            </a:pPr>
            <a:endParaRPr lang="en-US" sz="9400" dirty="0"/>
          </a:p>
        </p:txBody>
      </p:sp>
      <p:sp>
        <p:nvSpPr>
          <p:cNvPr id="2066" name="Rectangle 40">
            <a:extLst>
              <a:ext uri="{FF2B5EF4-FFF2-40B4-BE49-F238E27FC236}">
                <a16:creationId xmlns:a16="http://schemas.microsoft.com/office/drawing/2014/main" id="{CB6C79CA-A85E-2225-7F8D-D052411AA3FB}"/>
              </a:ext>
            </a:extLst>
          </p:cNvPr>
          <p:cNvSpPr>
            <a:spLocks noChangeArrowheads="1"/>
          </p:cNvSpPr>
          <p:nvPr/>
        </p:nvSpPr>
        <p:spPr bwMode="auto">
          <a:xfrm>
            <a:off x="0" y="0"/>
            <a:ext cx="169863"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393" tIns="42197" rIns="84393" bIns="42197" anchor="ct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2067" name="Rectangle 42">
            <a:extLst>
              <a:ext uri="{FF2B5EF4-FFF2-40B4-BE49-F238E27FC236}">
                <a16:creationId xmlns:a16="http://schemas.microsoft.com/office/drawing/2014/main" id="{CE22D56E-8BEA-D385-FEFC-BDE17D153D2C}"/>
              </a:ext>
            </a:extLst>
          </p:cNvPr>
          <p:cNvSpPr>
            <a:spLocks noChangeArrowheads="1"/>
          </p:cNvSpPr>
          <p:nvPr/>
        </p:nvSpPr>
        <p:spPr bwMode="auto">
          <a:xfrm>
            <a:off x="0" y="0"/>
            <a:ext cx="169863"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393" tIns="42197" rIns="84393" bIns="42197" anchor="ct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2068" name="Rectangle 44">
            <a:extLst>
              <a:ext uri="{FF2B5EF4-FFF2-40B4-BE49-F238E27FC236}">
                <a16:creationId xmlns:a16="http://schemas.microsoft.com/office/drawing/2014/main" id="{49579B0A-F9D4-829D-6313-395FC0026B81}"/>
              </a:ext>
            </a:extLst>
          </p:cNvPr>
          <p:cNvSpPr>
            <a:spLocks noChangeArrowheads="1"/>
          </p:cNvSpPr>
          <p:nvPr/>
        </p:nvSpPr>
        <p:spPr bwMode="auto">
          <a:xfrm>
            <a:off x="0" y="0"/>
            <a:ext cx="169863"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393" tIns="42197" rIns="84393" bIns="42197" anchor="ct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40" name="Rounded Rectangle 39">
            <a:extLst>
              <a:ext uri="{FF2B5EF4-FFF2-40B4-BE49-F238E27FC236}">
                <a16:creationId xmlns:a16="http://schemas.microsoft.com/office/drawing/2014/main" id="{7240B856-3558-07F8-34A5-8660D30E4D9B}"/>
              </a:ext>
            </a:extLst>
          </p:cNvPr>
          <p:cNvSpPr/>
          <p:nvPr/>
        </p:nvSpPr>
        <p:spPr bwMode="auto">
          <a:xfrm>
            <a:off x="16383000" y="12954000"/>
            <a:ext cx="14336713" cy="66802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85496" tIns="42748" rIns="85496" bIns="42748"/>
          <a:lstStyle/>
          <a:p>
            <a:pPr defTabSz="3639534" eaLnBrk="1" hangingPunct="1">
              <a:defRPr/>
            </a:pPr>
            <a:endParaRPr lang="en-US" sz="9500" dirty="0"/>
          </a:p>
        </p:txBody>
      </p:sp>
      <p:sp>
        <p:nvSpPr>
          <p:cNvPr id="2071" name="Text Box 57">
            <a:extLst>
              <a:ext uri="{FF2B5EF4-FFF2-40B4-BE49-F238E27FC236}">
                <a16:creationId xmlns:a16="http://schemas.microsoft.com/office/drawing/2014/main" id="{9890D862-5561-8968-5190-8B8433BCA4D7}"/>
              </a:ext>
            </a:extLst>
          </p:cNvPr>
          <p:cNvSpPr txBox="1">
            <a:spLocks noChangeArrowheads="1"/>
          </p:cNvSpPr>
          <p:nvPr/>
        </p:nvSpPr>
        <p:spPr bwMode="auto">
          <a:xfrm>
            <a:off x="14579600" y="33166050"/>
            <a:ext cx="15449550" cy="2487613"/>
          </a:xfrm>
          <a:prstGeom prst="rect">
            <a:avLst/>
          </a:prstGeom>
          <a:solidFill>
            <a:srgbClr val="A6D86E"/>
          </a:solidFill>
          <a:ln w="9525">
            <a:solidFill>
              <a:schemeClr val="tx1"/>
            </a:solidFill>
            <a:miter lim="800000"/>
            <a:headEnd/>
            <a:tailEnd/>
          </a:ln>
        </p:spPr>
        <p:txBody>
          <a:bodyPr wrap="none" lIns="88059" tIns="44015" rIns="88059" bIns="44015" anchor="ctr"/>
          <a:lstStyle>
            <a:lvl1pPr marL="441325" indent="-441325" defTabSz="3759200">
              <a:defRPr sz="9900">
                <a:solidFill>
                  <a:schemeClr val="tx1"/>
                </a:solidFill>
                <a:latin typeface="Times New Roman" panose="02020603050405020304" pitchFamily="18" charset="0"/>
              </a:defRPr>
            </a:lvl1pPr>
            <a:lvl2pPr marL="742950" indent="-285750" defTabSz="3759200">
              <a:defRPr sz="9900">
                <a:solidFill>
                  <a:schemeClr val="tx1"/>
                </a:solidFill>
                <a:latin typeface="Times New Roman" panose="02020603050405020304" pitchFamily="18" charset="0"/>
              </a:defRPr>
            </a:lvl2pPr>
            <a:lvl3pPr marL="1143000" indent="-228600" defTabSz="3759200">
              <a:defRPr sz="9900">
                <a:solidFill>
                  <a:schemeClr val="tx1"/>
                </a:solidFill>
                <a:latin typeface="Times New Roman" panose="02020603050405020304" pitchFamily="18" charset="0"/>
              </a:defRPr>
            </a:lvl3pPr>
            <a:lvl4pPr marL="1600200" indent="-228600" defTabSz="3759200">
              <a:defRPr sz="9900">
                <a:solidFill>
                  <a:schemeClr val="tx1"/>
                </a:solidFill>
                <a:latin typeface="Times New Roman" panose="02020603050405020304" pitchFamily="18" charset="0"/>
              </a:defRPr>
            </a:lvl4pPr>
            <a:lvl5pPr marL="2057400" indent="-228600" defTabSz="3759200">
              <a:defRPr sz="9900">
                <a:solidFill>
                  <a:schemeClr val="tx1"/>
                </a:solidFill>
                <a:latin typeface="Times New Roman" panose="02020603050405020304" pitchFamily="18" charset="0"/>
              </a:defRPr>
            </a:lvl5pPr>
            <a:lvl6pPr marL="2514600" indent="-228600" defTabSz="37592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defTabSz="37592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defTabSz="37592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defTabSz="3759200" eaLnBrk="0" fontAlgn="base" hangingPunct="0">
              <a:spcBef>
                <a:spcPct val="0"/>
              </a:spcBef>
              <a:spcAft>
                <a:spcPct val="0"/>
              </a:spcAft>
              <a:defRPr sz="9900">
                <a:solidFill>
                  <a:schemeClr val="tx1"/>
                </a:solidFill>
                <a:latin typeface="Times New Roman" panose="02020603050405020304" pitchFamily="18" charset="0"/>
              </a:defRPr>
            </a:lvl9pPr>
          </a:lstStyle>
          <a:p>
            <a:pPr algn="ctr" eaLnBrk="1" hangingPunct="1"/>
            <a:endParaRPr lang="en-US" altLang="en-US" sz="3600" b="1" dirty="0"/>
          </a:p>
        </p:txBody>
      </p:sp>
      <p:sp>
        <p:nvSpPr>
          <p:cNvPr id="2072" name="TextBox 37">
            <a:extLst>
              <a:ext uri="{FF2B5EF4-FFF2-40B4-BE49-F238E27FC236}">
                <a16:creationId xmlns:a16="http://schemas.microsoft.com/office/drawing/2014/main" id="{E9B06DF9-126D-A088-F5AC-0328587E577D}"/>
              </a:ext>
            </a:extLst>
          </p:cNvPr>
          <p:cNvSpPr txBox="1">
            <a:spLocks noChangeArrowheads="1"/>
          </p:cNvSpPr>
          <p:nvPr/>
        </p:nvSpPr>
        <p:spPr bwMode="auto">
          <a:xfrm>
            <a:off x="2074863" y="13157200"/>
            <a:ext cx="9220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lgn="ctr" eaLnBrk="1" hangingPunct="1"/>
            <a:r>
              <a:rPr lang="en-US" altLang="en-US" sz="3600" b="1" dirty="0">
                <a:solidFill>
                  <a:srgbClr val="FF3300"/>
                </a:solidFill>
              </a:rPr>
              <a:t>                       Methodology</a:t>
            </a:r>
          </a:p>
          <a:p>
            <a:pPr algn="just" eaLnBrk="1" hangingPunct="1"/>
            <a:endParaRPr lang="en-US" altLang="en-US" sz="3600" dirty="0"/>
          </a:p>
          <a:p>
            <a:pPr algn="just" eaLnBrk="1" hangingPunct="1"/>
            <a:r>
              <a:rPr lang="en-US" altLang="en-US" sz="3600" dirty="0"/>
              <a:t>  </a:t>
            </a:r>
          </a:p>
        </p:txBody>
      </p:sp>
      <p:sp>
        <p:nvSpPr>
          <p:cNvPr id="2073" name="TextBox 45">
            <a:extLst>
              <a:ext uri="{FF2B5EF4-FFF2-40B4-BE49-F238E27FC236}">
                <a16:creationId xmlns:a16="http://schemas.microsoft.com/office/drawing/2014/main" id="{0F1671D4-4A1B-1CAA-6019-D1C1D128A2AE}"/>
              </a:ext>
            </a:extLst>
          </p:cNvPr>
          <p:cNvSpPr txBox="1">
            <a:spLocks noChangeArrowheads="1"/>
          </p:cNvSpPr>
          <p:nvPr/>
        </p:nvSpPr>
        <p:spPr bwMode="auto">
          <a:xfrm>
            <a:off x="21183600" y="13069888"/>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r>
              <a:rPr lang="en-US" altLang="en-US" sz="3600" b="1" dirty="0">
                <a:solidFill>
                  <a:srgbClr val="FF3300"/>
                </a:solidFill>
              </a:rPr>
              <a:t>Simulation</a:t>
            </a:r>
          </a:p>
        </p:txBody>
      </p:sp>
      <p:sp>
        <p:nvSpPr>
          <p:cNvPr id="2074" name="AutoShape 40">
            <a:extLst>
              <a:ext uri="{FF2B5EF4-FFF2-40B4-BE49-F238E27FC236}">
                <a16:creationId xmlns:a16="http://schemas.microsoft.com/office/drawing/2014/main" id="{1D3EDFEF-6238-72D7-A9C6-FF46C393BD16}"/>
              </a:ext>
            </a:extLst>
          </p:cNvPr>
          <p:cNvSpPr>
            <a:spLocks noChangeArrowheads="1"/>
          </p:cNvSpPr>
          <p:nvPr/>
        </p:nvSpPr>
        <p:spPr bwMode="auto">
          <a:xfrm>
            <a:off x="16078202" y="9629428"/>
            <a:ext cx="14589125" cy="3067050"/>
          </a:xfrm>
          <a:prstGeom prst="roundRect">
            <a:avLst>
              <a:gd name="adj" fmla="val 16667"/>
            </a:avLst>
          </a:prstGeom>
          <a:solidFill>
            <a:schemeClr val="bg1"/>
          </a:solidFill>
          <a:ln w="9525">
            <a:solidFill>
              <a:schemeClr val="tx1"/>
            </a:solidFill>
            <a:round/>
            <a:headEnd/>
            <a:tailEnd/>
          </a:ln>
        </p:spPr>
        <p:txBody>
          <a:bodyPr wrap="none" lIns="88356" tIns="44179" rIns="88356" bIns="44179" anchor="ct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54" name="Text Box 6">
            <a:extLst>
              <a:ext uri="{FF2B5EF4-FFF2-40B4-BE49-F238E27FC236}">
                <a16:creationId xmlns:a16="http://schemas.microsoft.com/office/drawing/2014/main" id="{55D83E4D-7A63-9917-09AA-500BA8B4E3DA}"/>
              </a:ext>
            </a:extLst>
          </p:cNvPr>
          <p:cNvSpPr txBox="1">
            <a:spLocks noChangeArrowheads="1"/>
          </p:cNvSpPr>
          <p:nvPr/>
        </p:nvSpPr>
        <p:spPr bwMode="auto">
          <a:xfrm>
            <a:off x="16179386" y="9704189"/>
            <a:ext cx="15476476" cy="2858879"/>
          </a:xfrm>
          <a:prstGeom prst="rect">
            <a:avLst/>
          </a:prstGeom>
          <a:gradFill>
            <a:gsLst>
              <a:gs pos="0">
                <a:schemeClr val="accent1">
                  <a:alpha val="7000"/>
                </a:schemeClr>
              </a:gs>
              <a:gs pos="50000">
                <a:srgbClr val="CC0000">
                  <a:alpha val="0"/>
                </a:srgbClr>
              </a:gs>
              <a:gs pos="100000">
                <a:srgbClr val="009900">
                  <a:alpha val="0"/>
                </a:srgbClr>
              </a:gs>
            </a:gsLst>
            <a:lin ang="1800000" scaled="0"/>
          </a:gradFill>
          <a:ln w="9525">
            <a:noFill/>
            <a:miter lim="800000"/>
            <a:headEnd/>
            <a:tailEnd/>
          </a:ln>
        </p:spPr>
        <p:txBody>
          <a:bodyPr wrap="square" lIns="88059" tIns="44015" rIns="88059" bIns="44015">
            <a:spAutoFit/>
          </a:bodyPr>
          <a:lstStyle/>
          <a:p>
            <a:pPr algn="l"/>
            <a:r>
              <a:rPr lang="en-US" sz="2800" b="1" u="sng" dirty="0">
                <a:solidFill>
                  <a:srgbClr val="FF3300"/>
                </a:solidFill>
              </a:rPr>
              <a:t>Objectives of Work :-</a:t>
            </a:r>
          </a:p>
          <a:p>
            <a:pPr algn="l"/>
            <a:endParaRPr lang="en-US" sz="2800" b="1" i="0" u="sng" dirty="0">
              <a:solidFill>
                <a:srgbClr val="FF3300"/>
              </a:solidFill>
              <a:effectLst/>
              <a:latin typeface="Söhne"/>
            </a:endParaRPr>
          </a:p>
          <a:p>
            <a:pPr algn="l">
              <a:buFont typeface="+mj-lt"/>
              <a:buAutoNum type="arabicPeriod"/>
            </a:pPr>
            <a:r>
              <a:rPr lang="en-US" sz="2400" dirty="0">
                <a:solidFill>
                  <a:srgbClr val="374151"/>
                </a:solidFill>
                <a:latin typeface="Cambria" panose="02040503050406030204" pitchFamily="18" charset="0"/>
                <a:ea typeface="Cambria" panose="02040503050406030204" pitchFamily="18" charset="0"/>
              </a:rPr>
              <a:t> To provide reliable and efficient wireless communication between medical sensors and devices </a:t>
            </a:r>
            <a:r>
              <a:rPr lang="en-US" sz="2400" dirty="0" err="1">
                <a:solidFill>
                  <a:srgbClr val="374151"/>
                </a:solidFill>
                <a:latin typeface="Cambria" panose="02040503050406030204" pitchFamily="18" charset="0"/>
                <a:ea typeface="Cambria" panose="02040503050406030204" pitchFamily="18" charset="0"/>
              </a:rPr>
              <a:t>attacted</a:t>
            </a:r>
            <a:r>
              <a:rPr lang="en-US" sz="2400" dirty="0">
                <a:solidFill>
                  <a:srgbClr val="374151"/>
                </a:solidFill>
                <a:latin typeface="Cambria" panose="02040503050406030204" pitchFamily="18" charset="0"/>
                <a:ea typeface="Cambria" panose="02040503050406030204" pitchFamily="18" charset="0"/>
              </a:rPr>
              <a:t>   to     patients body</a:t>
            </a:r>
            <a:endParaRPr lang="en-US" sz="2400" b="0" i="0" dirty="0">
              <a:solidFill>
                <a:srgbClr val="374151"/>
              </a:solidFill>
              <a:effectLst/>
              <a:latin typeface="Cambria" panose="02040503050406030204" pitchFamily="18" charset="0"/>
              <a:ea typeface="Cambria" panose="02040503050406030204" pitchFamily="18" charset="0"/>
            </a:endParaRPr>
          </a:p>
          <a:p>
            <a:pPr algn="l">
              <a:buFont typeface="+mj-lt"/>
              <a:buAutoNum type="arabicPeriod"/>
            </a:pPr>
            <a:r>
              <a:rPr lang="en-US" sz="2400" dirty="0">
                <a:solidFill>
                  <a:srgbClr val="374151"/>
                </a:solidFill>
                <a:latin typeface="Cambria" panose="02040503050406030204" pitchFamily="18" charset="0"/>
                <a:ea typeface="Cambria" panose="02040503050406030204" pitchFamily="18" charset="0"/>
              </a:rPr>
              <a:t> Antenna should be small in size  and low in power consumption</a:t>
            </a:r>
          </a:p>
          <a:p>
            <a:pPr algn="l">
              <a:buFont typeface="+mj-lt"/>
              <a:buAutoNum type="arabicPeriod"/>
            </a:pPr>
            <a:r>
              <a:rPr lang="en-US" sz="2400" b="0" i="0" dirty="0">
                <a:solidFill>
                  <a:srgbClr val="374151"/>
                </a:solidFill>
                <a:effectLst/>
                <a:latin typeface="Cambria" panose="02040503050406030204" pitchFamily="18" charset="0"/>
                <a:ea typeface="Cambria" panose="02040503050406030204" pitchFamily="18" charset="0"/>
              </a:rPr>
              <a:t> It should be biocompatible.</a:t>
            </a:r>
          </a:p>
          <a:p>
            <a:pPr marL="411163" lvl="1" indent="0">
              <a:defRPr/>
            </a:pPr>
            <a:r>
              <a:rPr lang="en-US" sz="2800" dirty="0">
                <a:solidFill>
                  <a:srgbClr val="374151"/>
                </a:solidFill>
                <a:latin typeface="+mn-lt"/>
              </a:rPr>
              <a:t> </a:t>
            </a:r>
            <a:endParaRPr lang="en-US" sz="2800" b="1" dirty="0">
              <a:latin typeface="+mn-lt"/>
            </a:endParaRPr>
          </a:p>
        </p:txBody>
      </p:sp>
      <p:sp>
        <p:nvSpPr>
          <p:cNvPr id="2076" name="TextBox 45">
            <a:extLst>
              <a:ext uri="{FF2B5EF4-FFF2-40B4-BE49-F238E27FC236}">
                <a16:creationId xmlns:a16="http://schemas.microsoft.com/office/drawing/2014/main" id="{77214ADA-BBDC-5B23-91AF-BA1239E0D079}"/>
              </a:ext>
            </a:extLst>
          </p:cNvPr>
          <p:cNvSpPr txBox="1">
            <a:spLocks noChangeArrowheads="1"/>
          </p:cNvSpPr>
          <p:nvPr/>
        </p:nvSpPr>
        <p:spPr bwMode="auto">
          <a:xfrm>
            <a:off x="11582400" y="20116800"/>
            <a:ext cx="1043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r>
              <a:rPr lang="en-US" altLang="en-US" sz="3600" b="1"/>
              <a:t>Important Results (Tables or Figures or Discussion)</a:t>
            </a:r>
          </a:p>
        </p:txBody>
      </p:sp>
      <p:sp>
        <p:nvSpPr>
          <p:cNvPr id="2077" name="Rectangle 40">
            <a:extLst>
              <a:ext uri="{FF2B5EF4-FFF2-40B4-BE49-F238E27FC236}">
                <a16:creationId xmlns:a16="http://schemas.microsoft.com/office/drawing/2014/main" id="{89298569-CD88-D5A3-AAB2-ADBAA1856842}"/>
              </a:ext>
            </a:extLst>
          </p:cNvPr>
          <p:cNvSpPr>
            <a:spLocks noChangeArrowheads="1"/>
          </p:cNvSpPr>
          <p:nvPr/>
        </p:nvSpPr>
        <p:spPr bwMode="auto">
          <a:xfrm>
            <a:off x="0" y="-957943"/>
            <a:ext cx="3200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eaLnBrk="1" hangingPunct="1"/>
            <a:endParaRPr lang="en-US" altLang="en-US"/>
          </a:p>
        </p:txBody>
      </p:sp>
      <p:sp>
        <p:nvSpPr>
          <p:cNvPr id="7" name="Rectangle 6">
            <a:extLst>
              <a:ext uri="{FF2B5EF4-FFF2-40B4-BE49-F238E27FC236}">
                <a16:creationId xmlns:a16="http://schemas.microsoft.com/office/drawing/2014/main" id="{B049305D-6279-AB85-90E7-B0351A79AD3F}"/>
              </a:ext>
            </a:extLst>
          </p:cNvPr>
          <p:cNvSpPr/>
          <p:nvPr/>
        </p:nvSpPr>
        <p:spPr>
          <a:xfrm>
            <a:off x="814389" y="805253"/>
            <a:ext cx="30289500" cy="3530209"/>
          </a:xfrm>
          <a:prstGeom prst="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lstStyle/>
          <a:p>
            <a:pPr algn="ctr" eaLnBrk="1" hangingPunct="1">
              <a:lnSpc>
                <a:spcPct val="115000"/>
              </a:lnSpc>
              <a:spcBef>
                <a:spcPts val="0"/>
              </a:spcBef>
              <a:spcAft>
                <a:spcPts val="0"/>
              </a:spcAft>
              <a:defRPr/>
            </a:pPr>
            <a:r>
              <a:rPr lang="en-US" sz="4000" b="1" dirty="0">
                <a:solidFill>
                  <a:schemeClr val="tx1"/>
                </a:solidFill>
                <a:latin typeface="Cambria" panose="02040503050406030204" pitchFamily="18" charset="0"/>
                <a:ea typeface="Cambria" panose="02040503050406030204" pitchFamily="18" charset="0"/>
                <a:cs typeface="Mangal" panose="02040503050203030202" pitchFamily="18" charset="0"/>
              </a:rPr>
              <a:t>Society For Computer Technology &amp; Research’s</a:t>
            </a:r>
            <a:endParaRPr lang="en-US" sz="4000" dirty="0">
              <a:solidFill>
                <a:schemeClr val="tx1"/>
              </a:solidFill>
              <a:latin typeface="Cambria" panose="02040503050406030204" pitchFamily="18" charset="0"/>
              <a:ea typeface="Cambria" panose="02040503050406030204" pitchFamily="18" charset="0"/>
              <a:cs typeface="Mangal" panose="02040503050203030202" pitchFamily="18" charset="0"/>
            </a:endParaRPr>
          </a:p>
          <a:p>
            <a:pPr algn="ctr" eaLnBrk="1" hangingPunct="1">
              <a:lnSpc>
                <a:spcPct val="115000"/>
              </a:lnSpc>
              <a:spcBef>
                <a:spcPts val="0"/>
              </a:spcBef>
              <a:spcAft>
                <a:spcPts val="0"/>
              </a:spcAft>
              <a:defRPr/>
            </a:pPr>
            <a:r>
              <a:rPr lang="en-US" sz="4800" b="1" dirty="0">
                <a:solidFill>
                  <a:schemeClr val="tx1"/>
                </a:solidFill>
                <a:latin typeface="Cambria" panose="02040503050406030204" pitchFamily="18" charset="0"/>
                <a:ea typeface="Cambria" panose="02040503050406030204" pitchFamily="18" charset="0"/>
                <a:cs typeface="Mangal" panose="02040503050203030202" pitchFamily="18" charset="0"/>
              </a:rPr>
              <a:t>Pune Institute of Computer Technology</a:t>
            </a:r>
            <a:endParaRPr lang="en-US" sz="4800" dirty="0">
              <a:solidFill>
                <a:schemeClr val="tx1"/>
              </a:solidFill>
              <a:latin typeface="Cambria" panose="02040503050406030204" pitchFamily="18" charset="0"/>
              <a:ea typeface="Cambria" panose="02040503050406030204" pitchFamily="18" charset="0"/>
              <a:cs typeface="Mangal" panose="02040503050203030202" pitchFamily="18" charset="0"/>
            </a:endParaRPr>
          </a:p>
          <a:p>
            <a:pPr algn="ctr" eaLnBrk="1" hangingPunct="1">
              <a:lnSpc>
                <a:spcPct val="115000"/>
              </a:lnSpc>
              <a:spcBef>
                <a:spcPts val="0"/>
              </a:spcBef>
              <a:spcAft>
                <a:spcPts val="0"/>
              </a:spcAft>
              <a:defRPr/>
            </a:pPr>
            <a:r>
              <a:rPr lang="en-US" sz="4800" b="1" dirty="0">
                <a:solidFill>
                  <a:schemeClr val="tx1"/>
                </a:solidFill>
                <a:latin typeface="Cambria" panose="02040503050406030204" pitchFamily="18" charset="0"/>
                <a:ea typeface="Cambria" panose="02040503050406030204" pitchFamily="18" charset="0"/>
                <a:cs typeface="Mangal" panose="02040503050203030202" pitchFamily="18" charset="0"/>
              </a:rPr>
              <a:t>Department of Electronics &amp; Telecommunications Engineering</a:t>
            </a:r>
          </a:p>
          <a:p>
            <a:pPr algn="ctr" eaLnBrk="1" hangingPunct="1">
              <a:lnSpc>
                <a:spcPct val="115000"/>
              </a:lnSpc>
              <a:spcBef>
                <a:spcPts val="0"/>
              </a:spcBef>
              <a:spcAft>
                <a:spcPts val="0"/>
              </a:spcAft>
              <a:defRPr/>
            </a:pPr>
            <a:r>
              <a:rPr lang="en-US" sz="4800" b="1" dirty="0">
                <a:solidFill>
                  <a:schemeClr val="tx1"/>
                </a:solidFill>
                <a:latin typeface="Cambria" panose="02040503050406030204" pitchFamily="18" charset="0"/>
                <a:ea typeface="Cambria" panose="02040503050406030204" pitchFamily="18" charset="0"/>
                <a:cs typeface="Mangal" panose="02040503050203030202" pitchFamily="18" charset="0"/>
              </a:rPr>
              <a:t>TE Mini project </a:t>
            </a:r>
            <a:endParaRPr lang="en-US" sz="4800" dirty="0">
              <a:solidFill>
                <a:schemeClr val="tx1"/>
              </a:solidFill>
              <a:latin typeface="Cambria" panose="02040503050406030204" pitchFamily="18" charset="0"/>
              <a:ea typeface="Cambria" panose="02040503050406030204" pitchFamily="18" charset="0"/>
              <a:cs typeface="Mangal" panose="02040503050203030202" pitchFamily="18" charset="0"/>
            </a:endParaRPr>
          </a:p>
        </p:txBody>
      </p:sp>
      <p:pic>
        <p:nvPicPr>
          <p:cNvPr id="2081" name="Picture 7">
            <a:extLst>
              <a:ext uri="{FF2B5EF4-FFF2-40B4-BE49-F238E27FC236}">
                <a16:creationId xmlns:a16="http://schemas.microsoft.com/office/drawing/2014/main" id="{CCDCA6B9-759D-A05F-55D7-9036225B4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1131888"/>
            <a:ext cx="2932113"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52">
            <a:extLst>
              <a:ext uri="{FF2B5EF4-FFF2-40B4-BE49-F238E27FC236}">
                <a16:creationId xmlns:a16="http://schemas.microsoft.com/office/drawing/2014/main" id="{AF01BBF8-8B60-8E29-EBB1-3F9AB04818BF}"/>
              </a:ext>
            </a:extLst>
          </p:cNvPr>
          <p:cNvSpPr txBox="1">
            <a:spLocks noChangeArrowheads="1"/>
          </p:cNvSpPr>
          <p:nvPr/>
        </p:nvSpPr>
        <p:spPr bwMode="auto">
          <a:xfrm>
            <a:off x="27660600" y="3521236"/>
            <a:ext cx="3276599" cy="736439"/>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lstStyle>
            <a:defPPr>
              <a:defRPr lang="en-US"/>
            </a:defPPr>
            <a:lvl1pPr marL="0" marR="0" algn="ctr">
              <a:lnSpc>
                <a:spcPct val="115000"/>
              </a:lnSpc>
              <a:spcBef>
                <a:spcPts val="0"/>
              </a:spcBef>
              <a:spcAft>
                <a:spcPts val="0"/>
              </a:spcAft>
              <a:defRPr sz="4000" b="1">
                <a:effectLst/>
                <a:latin typeface="Cambria" panose="02040503050406030204" pitchFamily="18" charset="0"/>
                <a:ea typeface="Cambria" panose="02040503050406030204" pitchFamily="18" charset="0"/>
                <a:cs typeface="Mangal" panose="02040503050203030202" pitchFamily="18"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pPr algn="l" eaLnBrk="1" hangingPunct="1">
              <a:defRPr/>
            </a:pPr>
            <a:r>
              <a:rPr lang="en-US" dirty="0"/>
              <a:t>AY:2022-23</a:t>
            </a:r>
          </a:p>
        </p:txBody>
      </p:sp>
      <p:sp>
        <p:nvSpPr>
          <p:cNvPr id="6" name="TextBox 5">
            <a:extLst>
              <a:ext uri="{FF2B5EF4-FFF2-40B4-BE49-F238E27FC236}">
                <a16:creationId xmlns:a16="http://schemas.microsoft.com/office/drawing/2014/main" id="{1AB797DF-FA98-B804-E5A4-9B51C4E287AA}"/>
              </a:ext>
            </a:extLst>
          </p:cNvPr>
          <p:cNvSpPr txBox="1"/>
          <p:nvPr/>
        </p:nvSpPr>
        <p:spPr>
          <a:xfrm flipH="1">
            <a:off x="17748568" y="33280181"/>
            <a:ext cx="10521632" cy="2800767"/>
          </a:xfrm>
          <a:prstGeom prst="rect">
            <a:avLst/>
          </a:prstGeom>
          <a:noFill/>
        </p:spPr>
        <p:txBody>
          <a:bodyPr wrap="square" rtlCol="0">
            <a:spAutoFit/>
          </a:bodyPr>
          <a:lstStyle/>
          <a:p>
            <a:r>
              <a:rPr lang="en-IN" sz="4400" b="1" dirty="0"/>
              <a:t>Om </a:t>
            </a:r>
            <a:r>
              <a:rPr lang="en-IN" sz="4400" b="1" dirty="0" err="1"/>
              <a:t>Shinde</a:t>
            </a:r>
            <a:r>
              <a:rPr lang="en-IN" sz="4400" b="1" dirty="0"/>
              <a:t> (32236)</a:t>
            </a:r>
          </a:p>
          <a:p>
            <a:r>
              <a:rPr lang="en-IN" sz="4400" b="1" dirty="0" err="1"/>
              <a:t>Prathmesh</a:t>
            </a:r>
            <a:r>
              <a:rPr lang="en-IN" sz="4400" b="1" dirty="0"/>
              <a:t> </a:t>
            </a:r>
            <a:r>
              <a:rPr lang="en-IN" sz="4400" b="1" dirty="0" err="1"/>
              <a:t>Khose</a:t>
            </a:r>
            <a:r>
              <a:rPr lang="en-IN" sz="4400" b="1" dirty="0"/>
              <a:t>(32240)</a:t>
            </a:r>
          </a:p>
          <a:p>
            <a:r>
              <a:rPr lang="en-IN" sz="4400" b="1" dirty="0" err="1"/>
              <a:t>Prathmesh</a:t>
            </a:r>
            <a:r>
              <a:rPr lang="en-IN" sz="4400" b="1" dirty="0"/>
              <a:t> </a:t>
            </a:r>
            <a:r>
              <a:rPr lang="en-IN" sz="4400" b="1" dirty="0" err="1"/>
              <a:t>Kalamkar</a:t>
            </a:r>
            <a:r>
              <a:rPr lang="en-IN" sz="4400" b="1" dirty="0"/>
              <a:t>(32136)</a:t>
            </a:r>
          </a:p>
          <a:p>
            <a:endParaRPr lang="en-IN" sz="4400" b="1" dirty="0"/>
          </a:p>
        </p:txBody>
      </p:sp>
      <p:pic>
        <p:nvPicPr>
          <p:cNvPr id="42" name="Picture 41">
            <a:extLst>
              <a:ext uri="{FF2B5EF4-FFF2-40B4-BE49-F238E27FC236}">
                <a16:creationId xmlns:a16="http://schemas.microsoft.com/office/drawing/2014/main" id="{D4A9F588-D75D-4B16-5A20-1F8AAA083BEA}"/>
              </a:ext>
            </a:extLst>
          </p:cNvPr>
          <p:cNvPicPr>
            <a:picLocks noChangeAspect="1"/>
          </p:cNvPicPr>
          <p:nvPr/>
        </p:nvPicPr>
        <p:blipFill>
          <a:blip r:embed="rId4"/>
          <a:stretch>
            <a:fillRect/>
          </a:stretch>
        </p:blipFill>
        <p:spPr>
          <a:xfrm>
            <a:off x="18440400" y="14020800"/>
            <a:ext cx="10630877" cy="5029200"/>
          </a:xfrm>
          <a:prstGeom prst="rect">
            <a:avLst/>
          </a:prstGeom>
        </p:spPr>
      </p:pic>
      <p:pic>
        <p:nvPicPr>
          <p:cNvPr id="43" name="Content Placeholder 12">
            <a:extLst>
              <a:ext uri="{FF2B5EF4-FFF2-40B4-BE49-F238E27FC236}">
                <a16:creationId xmlns:a16="http://schemas.microsoft.com/office/drawing/2014/main" id="{8AE9FC20-A811-B8DE-4DFF-F85D8CEEFFC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048000" y="13944600"/>
            <a:ext cx="10287000" cy="4818757"/>
          </a:xfrm>
        </p:spPr>
      </p:pic>
      <p:pic>
        <p:nvPicPr>
          <p:cNvPr id="10" name="Picture 9">
            <a:extLst>
              <a:ext uri="{FF2B5EF4-FFF2-40B4-BE49-F238E27FC236}">
                <a16:creationId xmlns:a16="http://schemas.microsoft.com/office/drawing/2014/main" id="{A920D120-69F3-881F-6EF0-66CCFBEFD898}"/>
              </a:ext>
            </a:extLst>
          </p:cNvPr>
          <p:cNvPicPr>
            <a:picLocks noChangeAspect="1"/>
          </p:cNvPicPr>
          <p:nvPr/>
        </p:nvPicPr>
        <p:blipFill>
          <a:blip r:embed="rId6"/>
          <a:stretch>
            <a:fillRect/>
          </a:stretch>
        </p:blipFill>
        <p:spPr>
          <a:xfrm>
            <a:off x="4343400" y="22516758"/>
            <a:ext cx="23698199" cy="693454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92550" rtl="0" eaLnBrk="1" fontAlgn="base" latinLnBrk="0" hangingPunct="1">
          <a:lnSpc>
            <a:spcPct val="100000"/>
          </a:lnSpc>
          <a:spcBef>
            <a:spcPct val="0"/>
          </a:spcBef>
          <a:spcAft>
            <a:spcPct val="0"/>
          </a:spcAft>
          <a:buClrTx/>
          <a:buSzTx/>
          <a:buFontTx/>
          <a:buNone/>
          <a:tabLst/>
          <a:defRPr kumimoji="0" lang="en-US" sz="10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92550" rtl="0" eaLnBrk="1" fontAlgn="base" latinLnBrk="0" hangingPunct="1">
          <a:lnSpc>
            <a:spcPct val="100000"/>
          </a:lnSpc>
          <a:spcBef>
            <a:spcPct val="0"/>
          </a:spcBef>
          <a:spcAft>
            <a:spcPct val="0"/>
          </a:spcAft>
          <a:buClrTx/>
          <a:buSzTx/>
          <a:buFontTx/>
          <a:buNone/>
          <a:tabLst/>
          <a:defRPr kumimoji="0" lang="en-US" sz="10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2680</TotalTime>
  <Words>540</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Cambria</vt:lpstr>
      <vt:lpstr>Söhne</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Honey</dc:creator>
  <cp:lastModifiedBy>32324_PRATHMESH_22_23</cp:lastModifiedBy>
  <cp:revision>262</cp:revision>
  <dcterms:created xsi:type="dcterms:W3CDTF">1601-01-01T00:00:00Z</dcterms:created>
  <dcterms:modified xsi:type="dcterms:W3CDTF">2023-05-09T04:57:58Z</dcterms:modified>
</cp:coreProperties>
</file>