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11" r:id="rId2"/>
    <p:sldId id="312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302" r:id="rId12"/>
    <p:sldId id="30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310" r:id="rId22"/>
    <p:sldId id="30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2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83A0A-388E-43DE-B296-B6BB2E797EAA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0B5F63-E4C9-4FFE-8471-FD37CBA9F1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430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923e9050b9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923e9050b9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8454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923e9050b9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923e9050b9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9047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923e9050b9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923e9050b9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0543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4042B-D20A-466B-763D-F8939F7751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91955E-1CC1-512A-3DB9-31963CEA9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531D2-6AA0-48C2-6962-057AB995D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0B04-531E-4516-A100-C3E46FBF5810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ECB19-5939-B8C1-CA44-7F5EB0D6E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50B21-AA5C-B415-DD32-46E9BD658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68AF-B00A-4C8E-8821-156303F0F6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32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4E9F8-F961-324E-7B7B-8A32E73C0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52C6B7-AB02-4E8B-B26A-FB99EC560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936FE-2873-9B63-0CB4-A8DF30C3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0B04-531E-4516-A100-C3E46FBF5810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1C9E2-C0CD-2A5B-8422-34E420C1A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4A3B7-3C26-7793-1929-C42CFCCFB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68AF-B00A-4C8E-8821-156303F0F6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384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426D30-5B01-F8A9-7B2F-5D84D6D965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794B0A-D123-BF32-D615-250DF9BF9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FA747-1502-9F2E-F9E0-28459DC87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0B04-531E-4516-A100-C3E46FBF5810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DA243-C97D-B1EA-54AC-18A862080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46AE9-2E32-5970-9EB3-24FB59036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68AF-B00A-4C8E-8821-156303F0F6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508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8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6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600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8256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6254D-9458-F648-31CD-51D016068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A9C4C-82CE-A382-95AB-D14F19974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EDF82-3A90-25A0-8D58-44015DAA3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0B04-531E-4516-A100-C3E46FBF5810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4B11B-6FCD-2116-BA96-34584DDA7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D7A15-65ED-3D9B-2212-804BF3C0B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68AF-B00A-4C8E-8821-156303F0F6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50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417C1-0C5D-09E8-2A8E-34488F6BB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1485F-F4B1-8D89-368D-1F38A34BE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59352-79C4-3B21-F067-1FB13DEBE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0B04-531E-4516-A100-C3E46FBF5810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FB267-8F98-0DCD-55B0-B42A0325B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E29B7-E019-FD60-4229-C8052B628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68AF-B00A-4C8E-8821-156303F0F6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801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06A30-9BE3-1694-3D78-1EBFE5A2E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89FF2-7AF5-55C9-77A1-297C406EDF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93A90D-8BC5-4077-4DA5-9812AE2F9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C694A-4CCD-A24F-786A-569ED3E3B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0B04-531E-4516-A100-C3E46FBF5810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9B066-0F20-B06A-BA70-F77CE27B8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05F5E-9D0E-79DD-3F08-ED1309149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68AF-B00A-4C8E-8821-156303F0F6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446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FFE28-E7B9-1C0C-336E-80F0F68A0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3F207-2BC7-D8E1-C002-898193A30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5EF137-0BD4-5AA3-21EF-71CF8E564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A6CE43-E83E-E756-A2B1-D108F865EB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38C900-2CBE-4D05-C576-37A200FBA2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162154-39B7-D05D-E8B2-297B400D5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0B04-531E-4516-A100-C3E46FBF5810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AE7690-1656-FD4B-26D7-D33A5C833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A0BD56-212C-6C69-6E30-16A86D048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68AF-B00A-4C8E-8821-156303F0F6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770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EEB63-4DC4-9550-D4E7-27D480B3B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D5475E-5952-FF11-A719-4FA7AB2E4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0B04-531E-4516-A100-C3E46FBF5810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0F04AF-3F31-D95B-7083-26B6415FA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8B82FE-9151-F968-9733-24F5D3BA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68AF-B00A-4C8E-8821-156303F0F6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547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20848F-10D2-C8CD-2D49-FEAAF2931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0B04-531E-4516-A100-C3E46FBF5810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B08BF5-3FD8-DE92-3937-C6EF6FB41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9C535-CBE5-AF47-5F94-F0D24C2F5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68AF-B00A-4C8E-8821-156303F0F6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133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98911-4DC0-1826-5995-899886B79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6D1E6-A0C0-BA99-3CAD-3D6A9881E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16B1E4-0D9B-4615-F7EE-99E80A0BC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A4D9C-371C-1CE6-B5BC-8BE2EFC3A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0B04-531E-4516-A100-C3E46FBF5810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9FFF4-0317-AD3B-438A-473B67085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BAE788-A6D6-0AC2-944B-A696F9F30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68AF-B00A-4C8E-8821-156303F0F6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5690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97C2D-BCEA-5862-C79D-770E8B155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5C29D4-FB57-FFFC-5859-68C4EF9257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C3CD7-46B7-0569-A429-9F4136D37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A608E-2ECA-C0E7-D675-07E23FD6A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0B04-531E-4516-A100-C3E46FBF5810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CFF9C5-F766-8195-8496-EDDF90CF0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D1E29-3AD8-89FF-2531-7E165F8DD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68AF-B00A-4C8E-8821-156303F0F6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257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AE40CC-287D-799E-7E27-07409DDD8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964CF-697B-B9FB-AA53-6C024D8A3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CD662-70BC-379F-85C4-E5836769B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990B04-531E-4516-A100-C3E46FBF5810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B2836-4452-188C-9948-255895009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DAC0C-8FAD-186D-8265-47A7398109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2768AF-B00A-4C8E-8821-156303F0F6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33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EACCC-265A-C2D4-EE5D-A824D2220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sz="3200"/>
              <a:t>AQE Training Project</a:t>
            </a:r>
            <a:endParaRPr lang="en-IN" sz="3200"/>
          </a:p>
        </p:txBody>
      </p:sp>
      <p:pic>
        <p:nvPicPr>
          <p:cNvPr id="5" name="Picture 4" descr="Conference room table">
            <a:extLst>
              <a:ext uri="{FF2B5EF4-FFF2-40B4-BE49-F238E27FC236}">
                <a16:creationId xmlns:a16="http://schemas.microsoft.com/office/drawing/2014/main" id="{3504DBB3-5FFC-F8B5-6CB2-08E729D357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963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2DFBF-A8EF-651A-EE67-E12EA9358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r>
              <a:rPr lang="en-US" sz="2000"/>
              <a:t>By Prathmesh Khose</a:t>
            </a:r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91868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2118" y="0"/>
            <a:ext cx="7529872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EAD0D8-8DFC-CEF0-4DE3-BBDEAF8C7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976" y="1115583"/>
            <a:ext cx="5592818" cy="1971467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6" y="4006121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D94968-1A59-5541-FEC1-6B3A7BDB0DB6}"/>
              </a:ext>
            </a:extLst>
          </p:cNvPr>
          <p:cNvSpPr txBox="1"/>
          <p:nvPr/>
        </p:nvSpPr>
        <p:spPr>
          <a:xfrm>
            <a:off x="5439965" y="4212709"/>
            <a:ext cx="5605390" cy="2001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In your   github account create new repository and push  the project on it using given commands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B2B1C2-CFCF-A7EA-B4AA-EC9EC5DA304E}"/>
              </a:ext>
            </a:extLst>
          </p:cNvPr>
          <p:cNvSpPr txBox="1"/>
          <p:nvPr/>
        </p:nvSpPr>
        <p:spPr>
          <a:xfrm>
            <a:off x="8886174" y="406400"/>
            <a:ext cx="276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2. </a:t>
            </a:r>
            <a:r>
              <a:rPr lang="en-US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Github</a:t>
            </a: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project push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555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 txBox="1"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algn="l">
              <a:spcBef>
                <a:spcPct val="0"/>
              </a:spcBef>
            </a:pPr>
            <a:r>
              <a:rPr lang="en-US" sz="3200"/>
              <a:t>Steps to push project on github</a:t>
            </a:r>
          </a:p>
        </p:txBody>
      </p:sp>
      <p:pic>
        <p:nvPicPr>
          <p:cNvPr id="225" name="Picture 224" descr="Top view of cubes connected with black lines">
            <a:extLst>
              <a:ext uri="{FF2B5EF4-FFF2-40B4-BE49-F238E27FC236}">
                <a16:creationId xmlns:a16="http://schemas.microsoft.com/office/drawing/2014/main" id="{D394AA2F-0ABA-BA77-AC50-51C095441CF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794" r="16872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8F54C4D-802C-48E2-7560-BCD74FA0C0D9}"/>
              </a:ext>
            </a:extLst>
          </p:cNvPr>
          <p:cNvSpPr txBox="1"/>
          <p:nvPr/>
        </p:nvSpPr>
        <p:spPr>
          <a:xfrm>
            <a:off x="5868557" y="2551176"/>
            <a:ext cx="5444382" cy="3591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8099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git init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  <a:p>
            <a:pPr marL="38099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git add 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  <a:p>
            <a:pPr marL="38099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git commit –m “message”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  <a:p>
            <a:pPr marL="38099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git remote add origin git remote add origin https://github.com/prathmeshkhose/spring-boot-demo/tree/main/demo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  <a:p>
            <a:pPr marL="38099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git branch –m main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  <a:p>
            <a:pPr marL="38099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git push –u origin main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459558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E4A214-5763-ECBA-E954-76CB34FE75A3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Final github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CAD105-C81E-5692-A01F-8066D2E16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775040"/>
            <a:ext cx="6780700" cy="330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276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BD688D-871A-9AE8-809E-B35B1671633E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 Jenkins Automate CI/CD pipeline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4801EB-9444-071F-E943-44B32D3A4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724185"/>
            <a:ext cx="6780700" cy="340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839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B15888-82F2-8A65-B0AE-38DA077B9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673711"/>
            <a:ext cx="7047923" cy="3506342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9708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F74BC2-1BCE-8468-7270-6F4D79101456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Enter the github url present at the top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7E1398-7067-6350-5B7B-80BDE1B09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834371"/>
            <a:ext cx="6780700" cy="318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370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678D2D-F93C-08FA-6FAB-8AC161166DC4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Add repo url and credentials of jenkin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452B2C-4734-5424-3C1E-B565174EE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732660"/>
            <a:ext cx="6780700" cy="339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071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 descr="A screenshot of a chat&#10;&#10;Description automatically generated">
            <a:extLst>
              <a:ext uri="{FF2B5EF4-FFF2-40B4-BE49-F238E27FC236}">
                <a16:creationId xmlns:a16="http://schemas.microsoft.com/office/drawing/2014/main" id="{44A85BDA-4AEF-2E59-04BC-A2BB97CD7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902769"/>
            <a:ext cx="7047923" cy="3048226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8371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75B25B-4237-ECE8-68CF-95E0572C5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638472"/>
            <a:ext cx="7047923" cy="357682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8453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C4113-A5CB-963F-5DF7-775CB40A8C7A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After this click the button save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0A379D-9F3E-8880-34D2-8687EB5E2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834371"/>
            <a:ext cx="6780700" cy="318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37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desk with technical drawings, pencil and tools">
            <a:extLst>
              <a:ext uri="{FF2B5EF4-FFF2-40B4-BE49-F238E27FC236}">
                <a16:creationId xmlns:a16="http://schemas.microsoft.com/office/drawing/2014/main" id="{1FBEFDC9-EE8D-EC95-F858-EE9F200776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149" r="16517" b="-1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A389591-3088-58FF-8DF9-8BF3A3511BDB}"/>
              </a:ext>
            </a:extLst>
          </p:cNvPr>
          <p:cNvSpPr txBox="1"/>
          <p:nvPr/>
        </p:nvSpPr>
        <p:spPr>
          <a:xfrm>
            <a:off x="6823878" y="2533476"/>
            <a:ext cx="4491820" cy="34478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1 </a:t>
            </a:r>
            <a:r>
              <a:rPr lang="en-US" sz="2000" dirty="0" err="1"/>
              <a:t>Springboot</a:t>
            </a:r>
            <a:r>
              <a:rPr lang="en-US" sz="2000" dirty="0"/>
              <a:t> project creation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2 </a:t>
            </a:r>
            <a:r>
              <a:rPr lang="en-US" sz="2000" dirty="0" err="1"/>
              <a:t>Github</a:t>
            </a:r>
            <a:r>
              <a:rPr lang="en-US" sz="2000" dirty="0"/>
              <a:t> project push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3 Jenkins Automate CI/CD pipeline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4 Docker </a:t>
            </a:r>
          </a:p>
        </p:txBody>
      </p:sp>
    </p:spTree>
    <p:extLst>
      <p:ext uri="{BB962C8B-B14F-4D97-AF65-F5344CB8AC3E}">
        <p14:creationId xmlns:p14="http://schemas.microsoft.com/office/powerpoint/2010/main" val="14149495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DB2D6A-E6DD-7F61-07CC-F63E1F9F3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735381"/>
            <a:ext cx="7047923" cy="3383002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5381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Rectangle 22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Google Shape;223;p24"/>
          <p:cNvSpPr txBox="1">
            <a:spLocks noGrp="1"/>
          </p:cNvSpPr>
          <p:nvPr>
            <p:ph type="title"/>
          </p:nvPr>
        </p:nvSpPr>
        <p:spPr>
          <a:xfrm>
            <a:off x="1156851" y="637763"/>
            <a:ext cx="2910051" cy="557676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algn="l">
              <a:spcBef>
                <a:spcPct val="0"/>
              </a:spcBef>
            </a:pPr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Dockerizing the project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2118" y="0"/>
            <a:ext cx="7529872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BB1F09-0275-46B1-8E04-098ACBEF0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9976" y="689131"/>
            <a:ext cx="5592818" cy="2824372"/>
          </a:xfrm>
          <a:prstGeom prst="rect">
            <a:avLst/>
          </a:prstGeom>
        </p:spPr>
      </p:pic>
      <p:sp>
        <p:nvSpPr>
          <p:cNvPr id="232" name="Rectangle 23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6" y="4006121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CC22D9-97B8-48CD-64C3-2B663865174A}"/>
              </a:ext>
            </a:extLst>
          </p:cNvPr>
          <p:cNvSpPr txBox="1"/>
          <p:nvPr/>
        </p:nvSpPr>
        <p:spPr>
          <a:xfrm>
            <a:off x="5439965" y="4212709"/>
            <a:ext cx="5605390" cy="2001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Contents in Dockerfile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93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81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Dockerizing the project</a:t>
            </a:r>
            <a:endParaRPr dirty="0"/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466BE46-580A-CEFB-4F69-5D2468600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3307" y="2155685"/>
            <a:ext cx="6773333" cy="381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CC22D9-97B8-48CD-64C3-2B663865174A}"/>
              </a:ext>
            </a:extLst>
          </p:cNvPr>
          <p:cNvSpPr txBox="1"/>
          <p:nvPr/>
        </p:nvSpPr>
        <p:spPr>
          <a:xfrm>
            <a:off x="212036" y="2288209"/>
            <a:ext cx="521252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Commands used to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dockerize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the project</a:t>
            </a:r>
          </a:p>
          <a:p>
            <a:endParaRPr lang="en-US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Docker –version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Docker images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Docker build –t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project_name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Docker run –p 9090:8083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project_name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Docker tag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project_name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Docker pull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img_name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950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5C9FD7-EFED-1DC0-3B8C-2F0E7C6722D8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 Spring boot project creation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883416-7113-3E29-14D8-4A0FC0233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715708"/>
            <a:ext cx="6780700" cy="3424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055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F7A760-A980-374C-55F8-A86D23B0EDFE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Open the eclipse and choose the following step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A2EDDB-3441-4476-0456-88AC68395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656378"/>
            <a:ext cx="6780700" cy="354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288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3A05EB-FB1F-1340-3E2D-3C42BA7F7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10341"/>
            <a:ext cx="7047923" cy="5233082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5498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2EBFA83-D4DB-4CA0-B229-9E44634D7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6A515A1-4D80-430E-BE0A-71A290516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D3ED3C-28C6-313E-7F76-E6AC948894D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381" b="-3"/>
          <a:stretch/>
        </p:blipFill>
        <p:spPr>
          <a:xfrm>
            <a:off x="846096" y="895610"/>
            <a:ext cx="5217768" cy="50580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0D01F5-30CF-63AC-33E6-7762D8CBA237}"/>
              </a:ext>
            </a:extLst>
          </p:cNvPr>
          <p:cNvSpPr txBox="1"/>
          <p:nvPr/>
        </p:nvSpPr>
        <p:spPr>
          <a:xfrm>
            <a:off x="6597016" y="2965592"/>
            <a:ext cx="4589328" cy="2987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In browse option select the spring initialized unzipped file</a:t>
            </a:r>
          </a:p>
        </p:txBody>
      </p:sp>
    </p:spTree>
    <p:extLst>
      <p:ext uri="{BB962C8B-B14F-4D97-AF65-F5344CB8AC3E}">
        <p14:creationId xmlns:p14="http://schemas.microsoft.com/office/powerpoint/2010/main" val="3278706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2EBFA83-D4DB-4CA0-B229-9E44634D7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6A515A1-4D80-430E-BE0A-71A290516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CABF70-27D0-94FE-CDAA-67D1D97EF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07" y="2214749"/>
            <a:ext cx="5468347" cy="24197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709B5D-C70A-C542-6643-BC3E59B0C4E7}"/>
              </a:ext>
            </a:extLst>
          </p:cNvPr>
          <p:cNvSpPr txBox="1"/>
          <p:nvPr/>
        </p:nvSpPr>
        <p:spPr>
          <a:xfrm>
            <a:off x="6597016" y="2965592"/>
            <a:ext cx="4589328" cy="2987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Make changes in the code and created method named par for showing the message on web browser</a:t>
            </a:r>
          </a:p>
        </p:txBody>
      </p:sp>
    </p:spTree>
    <p:extLst>
      <p:ext uri="{BB962C8B-B14F-4D97-AF65-F5344CB8AC3E}">
        <p14:creationId xmlns:p14="http://schemas.microsoft.com/office/powerpoint/2010/main" val="2984266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D972DB-0C08-E0A0-959C-346D7D032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832290"/>
            <a:ext cx="7047923" cy="3189185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8544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895474-125B-EE4D-B1D5-31AAEE195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726571"/>
            <a:ext cx="7047923" cy="3400623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7066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211</Words>
  <Application>Microsoft Office PowerPoint</Application>
  <PresentationFormat>Widescreen</PresentationFormat>
  <Paragraphs>45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Aptos</vt:lpstr>
      <vt:lpstr>Aptos Display</vt:lpstr>
      <vt:lpstr>Arial</vt:lpstr>
      <vt:lpstr>Livvic</vt:lpstr>
      <vt:lpstr>Roboto</vt:lpstr>
      <vt:lpstr>Roboto Condensed Light</vt:lpstr>
      <vt:lpstr>Office Theme</vt:lpstr>
      <vt:lpstr>AQE Training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Steps to push project on github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Dockerizing the project</vt:lpstr>
      <vt:lpstr>Dockerizing the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Prathmesh Khose</dc:creator>
  <cp:lastModifiedBy>Prathmesh Khose</cp:lastModifiedBy>
  <cp:revision>3</cp:revision>
  <dcterms:created xsi:type="dcterms:W3CDTF">2024-08-01T02:23:18Z</dcterms:created>
  <dcterms:modified xsi:type="dcterms:W3CDTF">2024-08-01T14:25:38Z</dcterms:modified>
</cp:coreProperties>
</file>