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86BB-1A35-905D-7187-AD3361AE5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E0A23-487A-6641-13FF-2ACE9BAAF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7F30-63F7-D222-6052-65B29B46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3C31-B6AD-3217-A39C-9A5D9075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7F96-C9F5-5C95-FD3A-2939753C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2D5D-910F-FBB8-8D18-E7218CDC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CBC98-EC45-41F4-C26B-3AE6614BF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0B3C-2AE0-2E32-479C-7D5AC338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37B2-A5A3-D431-7518-A2EEE843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10BC-D55D-5C07-6800-C34FDF94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0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51A70-9E93-D95C-9250-B9CE362EF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57BF9-4B51-AE10-478D-40BB84B3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B1F9-2354-5835-9E61-CDF0ABEE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A531-1747-17FC-8097-E042289C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42B0-05FF-ED60-9A56-2ABFF23B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73E-2260-DC99-5820-A3C8AACB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76FC-C9AC-5C48-4BC2-09E27DBF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1C0B8-A1C4-F927-A5D3-68E06AD0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879A-4F38-C059-2F6A-D6C5F567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CDEB-DF04-AC37-C7C2-7D8D413C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378E-4EAD-C851-9C67-214A2151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260CF-0B5B-0469-15AB-2EE39F9B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6D52-523F-6062-288A-1B4D3AF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DF85-C39A-76F9-9664-60FB2A57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1F3F-CA31-BFF0-A51F-C354A2FD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C1BA-2D0D-14BD-634C-4FFDE688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A32D-79A6-171C-0B0A-E589C567B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47B96-03A3-AB71-365B-9148E797A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6DDB-C6F9-8694-0BCE-9B497B8C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B6CD-3956-58C2-4CA3-A0FDE78C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7695C-BE20-E66E-780E-930B72EA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E670-B4AF-8517-4826-DAFC69DF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3508-4400-5164-755A-E1B63ADBA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1E10D-1BDF-8C91-46A6-6699F3469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15CE0-F27E-1CF8-117F-C9FBC0D8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C07CC-9127-FBC0-B021-75E4F872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FC5F3-6CFE-A0A5-C88C-C414A72F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2AF0D-73E1-1EC6-EE9B-18E23331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85CB0-0820-A026-82B7-5FAB1EC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B588-27FA-900F-9ED9-D8113467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623A7-8ADF-B1EC-45F7-74FE0D51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71C70-F648-AE42-8B94-1442A2E6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DF332-39E9-7AC8-301A-1CC3457D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303ED-C2F0-C0D2-999E-42DD5249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6DFF0-5AF1-111F-F128-BEDAC21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02FEC-6710-4360-233A-AEEDC9D9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5E72-686A-F76B-AE59-B522679C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71C1-BF2D-5821-6CFB-9ABD6FA0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917D4-5150-6461-7267-F4A8F9A03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9147C-F1A1-3F68-7413-D460255E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EF5E8-141A-10F5-A929-D94E0C41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AEB3-C75B-156E-AE51-BAB3BB31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79F0-5CBA-0AE2-D210-7BB258BF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F6050-C715-488C-74BC-38369D742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530A0-4BCA-9A96-0CB6-9457A5C2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7445F-0A7C-BC2A-C94C-215E3D65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6326F-6E5C-EA9E-8275-660D58AF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1041E-FA07-C81B-3064-BECD9994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82CA0-2974-AB68-16A1-5BFC8E84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46519-71BB-1264-0E29-A2C1C696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08CC-4741-90FB-F774-B2968649D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15D66-7911-402E-8014-4D6CF572F99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6891-8E69-619A-7540-4C62C2DE4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9D96-57B3-0F7C-7662-4CEB3A7A6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2CB7F-22FC-40E0-BF57-6624FAF4A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192844A-4182-37CD-9DA2-94C13FEE4CC1}"/>
                  </a:ext>
                </a:extLst>
              </p:cNvPr>
              <p:cNvSpPr/>
              <p:nvPr/>
            </p:nvSpPr>
            <p:spPr>
              <a:xfrm>
                <a:off x="520297" y="812391"/>
                <a:ext cx="1972395" cy="204049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Age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192844A-4182-37CD-9DA2-94C13FEE4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7" y="812391"/>
                <a:ext cx="1972395" cy="20404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A7F653-9C57-2C3C-DEA2-9EB557D60828}"/>
                  </a:ext>
                </a:extLst>
              </p:cNvPr>
              <p:cNvSpPr/>
              <p:nvPr/>
            </p:nvSpPr>
            <p:spPr>
              <a:xfrm>
                <a:off x="520297" y="3951907"/>
                <a:ext cx="1972395" cy="204049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Affordability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A7F653-9C57-2C3C-DEA2-9EB557D60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7" y="3951907"/>
                <a:ext cx="1972395" cy="20404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AD90CD-E7E8-89C4-3E0F-39D4262127E3}"/>
                  </a:ext>
                </a:extLst>
              </p:cNvPr>
              <p:cNvSpPr/>
              <p:nvPr/>
            </p:nvSpPr>
            <p:spPr>
              <a:xfrm>
                <a:off x="3563894" y="825850"/>
                <a:ext cx="5374142" cy="523321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Linear Equation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Activation Function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AD90CD-E7E8-89C4-3E0F-39D426212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94" y="825850"/>
                <a:ext cx="5374142" cy="523321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138616-94B5-5CC1-B60B-4F1FE62C061E}"/>
              </a:ext>
            </a:extLst>
          </p:cNvPr>
          <p:cNvCxnSpPr>
            <a:cxnSpLocks/>
            <a:stCxn id="6" idx="2"/>
            <a:endCxn id="6" idx="6"/>
          </p:cNvCxnSpPr>
          <p:nvPr/>
        </p:nvCxnSpPr>
        <p:spPr>
          <a:xfrm>
            <a:off x="3563894" y="3442459"/>
            <a:ext cx="537414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40CCEB-0A00-EB65-DF2F-82C4E3FC1D5B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92692" y="1832636"/>
            <a:ext cx="1214069" cy="654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69BD8A-D99F-1F6C-FA6F-685A7AAD0C43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492692" y="4397551"/>
            <a:ext cx="1214069" cy="574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B625CB-85BB-5B59-CFB0-1BCD403393A7}"/>
                  </a:ext>
                </a:extLst>
              </p:cNvPr>
              <p:cNvSpPr txBox="1"/>
              <p:nvPr/>
            </p:nvSpPr>
            <p:spPr>
              <a:xfrm>
                <a:off x="2713661" y="1647970"/>
                <a:ext cx="62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B625CB-85BB-5B59-CFB0-1BCD40339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61" y="1647970"/>
                <a:ext cx="6292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D84B62-E9A6-D9CA-749B-C4F00519E4CA}"/>
                  </a:ext>
                </a:extLst>
              </p:cNvPr>
              <p:cNvSpPr txBox="1"/>
              <p:nvPr/>
            </p:nvSpPr>
            <p:spPr>
              <a:xfrm>
                <a:off x="2713661" y="4277002"/>
                <a:ext cx="62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D84B62-E9A6-D9CA-749B-C4F00519E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61" y="4277002"/>
                <a:ext cx="6292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400A8F-D2AE-2BCD-809E-19611E0F83C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938036" y="3442459"/>
            <a:ext cx="9053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F5A768-ECAE-8525-8187-577544C7BBD9}"/>
                  </a:ext>
                </a:extLst>
              </p:cNvPr>
              <p:cNvSpPr txBox="1"/>
              <p:nvPr/>
            </p:nvSpPr>
            <p:spPr>
              <a:xfrm>
                <a:off x="10009238" y="2984340"/>
                <a:ext cx="182828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indicates whether a customer will buy an insurance or not. 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F5A768-ECAE-8525-8187-577544C7B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38" y="2984340"/>
                <a:ext cx="1828286" cy="1292662"/>
              </a:xfrm>
              <a:prstGeom prst="rect">
                <a:avLst/>
              </a:prstGeom>
              <a:blipFill>
                <a:blip r:embed="rId7"/>
                <a:stretch>
                  <a:fillRect t="-943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3B529C-D985-01D0-D576-D968241B4CF1}"/>
                  </a:ext>
                </a:extLst>
              </p:cNvPr>
              <p:cNvSpPr txBox="1"/>
              <p:nvPr/>
            </p:nvSpPr>
            <p:spPr>
              <a:xfrm>
                <a:off x="4627467" y="260611"/>
                <a:ext cx="32469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3B529C-D985-01D0-D576-D968241B4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67" y="260611"/>
                <a:ext cx="3246996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732639C-1330-7D20-40C9-B832209666EE}"/>
              </a:ext>
            </a:extLst>
          </p:cNvPr>
          <p:cNvSpPr txBox="1"/>
          <p:nvPr/>
        </p:nvSpPr>
        <p:spPr>
          <a:xfrm>
            <a:off x="5385726" y="6254975"/>
            <a:ext cx="1730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Single Neuron</a:t>
            </a:r>
          </a:p>
        </p:txBody>
      </p:sp>
    </p:spTree>
    <p:extLst>
      <p:ext uri="{BB962C8B-B14F-4D97-AF65-F5344CB8AC3E}">
        <p14:creationId xmlns:p14="http://schemas.microsoft.com/office/powerpoint/2010/main" val="102807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598E8-1A14-104B-A4FF-33AFB0ECF164}"/>
                  </a:ext>
                </a:extLst>
              </p:cNvPr>
              <p:cNvSpPr txBox="1"/>
              <p:nvPr/>
            </p:nvSpPr>
            <p:spPr>
              <a:xfrm>
                <a:off x="1784555" y="2532825"/>
                <a:ext cx="8622890" cy="179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y-GB" sz="4800" i="1" dirty="0">
                                  <a:latin typeface="Cambria Math" panose="02040503050406030204" pitchFamily="18" charset="0"/>
                                </a:rPr>
                                <m:t>ŷ</m:t>
                              </m:r>
                            </m:e>
                            <m:sub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 i="1" dirty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598E8-1A14-104B-A4FF-33AFB0EC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2532825"/>
                <a:ext cx="8622890" cy="179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8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Prathmesh Lonkar</dc:creator>
  <cp:lastModifiedBy>Prathmesh Lonkar</cp:lastModifiedBy>
  <cp:revision>5</cp:revision>
  <dcterms:created xsi:type="dcterms:W3CDTF">2025-06-04T01:37:38Z</dcterms:created>
  <dcterms:modified xsi:type="dcterms:W3CDTF">2025-06-04T06:45:14Z</dcterms:modified>
</cp:coreProperties>
</file>