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E86E8-5475-4435-A725-1B1CB1C92246}" v="3" dt="2023-11-05T05:40:24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A4E86E8-5475-4435-A725-1B1CB1C92246}"/>
    <pc:docChg chg="undo custSel addSld modSld">
      <pc:chgData name="Prathmesh Lonkar" userId="daff6499327647ea" providerId="LiveId" clId="{DA4E86E8-5475-4435-A725-1B1CB1C92246}" dt="2023-11-05T05:49:20.552" v="305" actId="1076"/>
      <pc:docMkLst>
        <pc:docMk/>
      </pc:docMkLst>
      <pc:sldChg chg="modSp mod">
        <pc:chgData name="Prathmesh Lonkar" userId="daff6499327647ea" providerId="LiveId" clId="{DA4E86E8-5475-4435-A725-1B1CB1C92246}" dt="2023-11-05T05:49:20.552" v="305" actId="1076"/>
        <pc:sldMkLst>
          <pc:docMk/>
          <pc:sldMk cId="2791796473" sldId="256"/>
        </pc:sldMkLst>
        <pc:spChg chg="mod">
          <ac:chgData name="Prathmesh Lonkar" userId="daff6499327647ea" providerId="LiveId" clId="{DA4E86E8-5475-4435-A725-1B1CB1C92246}" dt="2023-11-05T05:49:11.296" v="303" actId="1076"/>
          <ac:spMkLst>
            <pc:docMk/>
            <pc:sldMk cId="2791796473" sldId="256"/>
            <ac:spMk id="2" creationId="{C9842D67-B97B-4640-AD91-20C71AEED39A}"/>
          </ac:spMkLst>
        </pc:spChg>
        <pc:spChg chg="mod">
          <ac:chgData name="Prathmesh Lonkar" userId="daff6499327647ea" providerId="LiveId" clId="{DA4E86E8-5475-4435-A725-1B1CB1C92246}" dt="2023-11-05T05:49:20.552" v="305" actId="1076"/>
          <ac:spMkLst>
            <pc:docMk/>
            <pc:sldMk cId="2791796473" sldId="256"/>
            <ac:spMk id="8" creationId="{9537D85F-799E-7A0E-5CCC-7F78AACEEFE4}"/>
          </ac:spMkLst>
        </pc:spChg>
        <pc:spChg chg="mod">
          <ac:chgData name="Prathmesh Lonkar" userId="daff6499327647ea" providerId="LiveId" clId="{DA4E86E8-5475-4435-A725-1B1CB1C92246}" dt="2023-11-05T05:49:16.004" v="304" actId="1076"/>
          <ac:spMkLst>
            <pc:docMk/>
            <pc:sldMk cId="2791796473" sldId="256"/>
            <ac:spMk id="9" creationId="{02E80BE3-FFB3-9007-0F18-43E9AD1F2B42}"/>
          </ac:spMkLst>
        </pc:spChg>
      </pc:sldChg>
      <pc:sldChg chg="modSp mod">
        <pc:chgData name="Prathmesh Lonkar" userId="daff6499327647ea" providerId="LiveId" clId="{DA4E86E8-5475-4435-A725-1B1CB1C92246}" dt="2023-11-05T05:38:00.231" v="183" actId="14100"/>
        <pc:sldMkLst>
          <pc:docMk/>
          <pc:sldMk cId="2141737953" sldId="257"/>
        </pc:sldMkLst>
        <pc:spChg chg="mod">
          <ac:chgData name="Prathmesh Lonkar" userId="daff6499327647ea" providerId="LiveId" clId="{DA4E86E8-5475-4435-A725-1B1CB1C92246}" dt="2023-11-05T05:38:00.231" v="183" actId="14100"/>
          <ac:spMkLst>
            <pc:docMk/>
            <pc:sldMk cId="2141737953" sldId="257"/>
            <ac:spMk id="3" creationId="{1771C4D8-29C8-97AC-ACFF-968A8E769D61}"/>
          </ac:spMkLst>
        </pc:spChg>
      </pc:sldChg>
      <pc:sldChg chg="addSp delSp modSp new mod setBg">
        <pc:chgData name="Prathmesh Lonkar" userId="daff6499327647ea" providerId="LiveId" clId="{DA4E86E8-5475-4435-A725-1B1CB1C92246}" dt="2023-11-05T05:47:09.844" v="292" actId="14100"/>
        <pc:sldMkLst>
          <pc:docMk/>
          <pc:sldMk cId="2461523470" sldId="259"/>
        </pc:sldMkLst>
        <pc:spChg chg="mod">
          <ac:chgData name="Prathmesh Lonkar" userId="daff6499327647ea" providerId="LiveId" clId="{DA4E86E8-5475-4435-A725-1B1CB1C92246}" dt="2023-11-05T05:34:22.414" v="137" actId="1076"/>
          <ac:spMkLst>
            <pc:docMk/>
            <pc:sldMk cId="2461523470" sldId="259"/>
            <ac:spMk id="2" creationId="{131D777A-AAD7-4A25-2AF6-7186DDC2AB4C}"/>
          </ac:spMkLst>
        </pc:spChg>
        <pc:spChg chg="del">
          <ac:chgData name="Prathmesh Lonkar" userId="daff6499327647ea" providerId="LiveId" clId="{DA4E86E8-5475-4435-A725-1B1CB1C92246}" dt="2023-11-05T05:26:52.122" v="25" actId="478"/>
          <ac:spMkLst>
            <pc:docMk/>
            <pc:sldMk cId="2461523470" sldId="259"/>
            <ac:spMk id="3" creationId="{574297A3-FDF0-AD5D-5BF2-6E0ECA6DD88B}"/>
          </ac:spMkLst>
        </pc:spChg>
        <pc:spChg chg="add del mod">
          <ac:chgData name="Prathmesh Lonkar" userId="daff6499327647ea" providerId="LiveId" clId="{DA4E86E8-5475-4435-A725-1B1CB1C92246}" dt="2023-11-05T05:31:44.094" v="116" actId="478"/>
          <ac:spMkLst>
            <pc:docMk/>
            <pc:sldMk cId="2461523470" sldId="259"/>
            <ac:spMk id="5" creationId="{3FB90B28-1EFE-B0C5-DF4A-F94BC670C8F4}"/>
          </ac:spMkLst>
        </pc:spChg>
        <pc:spChg chg="add mod">
          <ac:chgData name="Prathmesh Lonkar" userId="daff6499327647ea" providerId="LiveId" clId="{DA4E86E8-5475-4435-A725-1B1CB1C92246}" dt="2023-11-05T05:34:12.543" v="136" actId="1076"/>
          <ac:spMkLst>
            <pc:docMk/>
            <pc:sldMk cId="2461523470" sldId="259"/>
            <ac:spMk id="7" creationId="{EC7C98B2-9DAB-8E3E-4C39-F5E81B349282}"/>
          </ac:spMkLst>
        </pc:spChg>
        <pc:spChg chg="add">
          <ac:chgData name="Prathmesh Lonkar" userId="daff6499327647ea" providerId="LiveId" clId="{DA4E86E8-5475-4435-A725-1B1CB1C92246}" dt="2023-11-05T05:27:57.400" v="38" actId="26606"/>
          <ac:spMkLst>
            <pc:docMk/>
            <pc:sldMk cId="2461523470" sldId="259"/>
            <ac:spMk id="13" creationId="{040BF4A1-714C-419E-A19F-578DE93BE02F}"/>
          </ac:spMkLst>
        </pc:spChg>
        <pc:spChg chg="add">
          <ac:chgData name="Prathmesh Lonkar" userId="daff6499327647ea" providerId="LiveId" clId="{DA4E86E8-5475-4435-A725-1B1CB1C92246}" dt="2023-11-05T05:27:57.400" v="38" actId="26606"/>
          <ac:spMkLst>
            <pc:docMk/>
            <pc:sldMk cId="2461523470" sldId="259"/>
            <ac:spMk id="15" creationId="{2F91A9BD-D57F-4941-931F-40597AB37017}"/>
          </ac:spMkLst>
        </pc:spChg>
        <pc:spChg chg="add">
          <ac:chgData name="Prathmesh Lonkar" userId="daff6499327647ea" providerId="LiveId" clId="{DA4E86E8-5475-4435-A725-1B1CB1C92246}" dt="2023-11-05T05:27:57.400" v="38" actId="26606"/>
          <ac:spMkLst>
            <pc:docMk/>
            <pc:sldMk cId="2461523470" sldId="259"/>
            <ac:spMk id="17" creationId="{C54DB264-9467-4730-B9E9-C9A97DD66920}"/>
          </ac:spMkLst>
        </pc:spChg>
        <pc:spChg chg="add">
          <ac:chgData name="Prathmesh Lonkar" userId="daff6499327647ea" providerId="LiveId" clId="{DA4E86E8-5475-4435-A725-1B1CB1C92246}" dt="2023-11-05T05:27:57.400" v="38" actId="26606"/>
          <ac:spMkLst>
            <pc:docMk/>
            <pc:sldMk cId="2461523470" sldId="259"/>
            <ac:spMk id="19" creationId="{BB097F88-2120-47B4-B891-5B28F66BBD4A}"/>
          </ac:spMkLst>
        </pc:spChg>
        <pc:spChg chg="add">
          <ac:chgData name="Prathmesh Lonkar" userId="daff6499327647ea" providerId="LiveId" clId="{DA4E86E8-5475-4435-A725-1B1CB1C92246}" dt="2023-11-05T05:27:57.400" v="38" actId="26606"/>
          <ac:spMkLst>
            <pc:docMk/>
            <pc:sldMk cId="2461523470" sldId="259"/>
            <ac:spMk id="21" creationId="{BF9338F5-05AB-4DC5-BD1C-1A9F26C38A7A}"/>
          </ac:spMkLst>
        </pc:spChg>
        <pc:picChg chg="add mod">
          <ac:chgData name="Prathmesh Lonkar" userId="daff6499327647ea" providerId="LiveId" clId="{DA4E86E8-5475-4435-A725-1B1CB1C92246}" dt="2023-11-05T05:47:09.844" v="292" actId="14100"/>
          <ac:picMkLst>
            <pc:docMk/>
            <pc:sldMk cId="2461523470" sldId="259"/>
            <ac:picMk id="8" creationId="{315D4062-61CD-88EA-9A38-538ED2A221D6}"/>
          </ac:picMkLst>
        </pc:picChg>
      </pc:sldChg>
      <pc:sldChg chg="addSp delSp modSp new mod setBg">
        <pc:chgData name="Prathmesh Lonkar" userId="daff6499327647ea" providerId="LiveId" clId="{DA4E86E8-5475-4435-A725-1B1CB1C92246}" dt="2023-11-05T05:39:50.642" v="195" actId="1076"/>
        <pc:sldMkLst>
          <pc:docMk/>
          <pc:sldMk cId="10255210" sldId="260"/>
        </pc:sldMkLst>
        <pc:spChg chg="mod">
          <ac:chgData name="Prathmesh Lonkar" userId="daff6499327647ea" providerId="LiveId" clId="{DA4E86E8-5475-4435-A725-1B1CB1C92246}" dt="2023-11-05T05:37:23.340" v="179" actId="1076"/>
          <ac:spMkLst>
            <pc:docMk/>
            <pc:sldMk cId="10255210" sldId="260"/>
            <ac:spMk id="2" creationId="{6302551E-802E-E1FA-94E0-1E1998F9CD97}"/>
          </ac:spMkLst>
        </pc:spChg>
        <pc:spChg chg="del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3" creationId="{117F7AD6-C52A-1ECD-5AA9-7CB69EEE10E6}"/>
          </ac:spMkLst>
        </pc:spChg>
        <pc:spChg chg="add mod">
          <ac:chgData name="Prathmesh Lonkar" userId="daff6499327647ea" providerId="LiveId" clId="{DA4E86E8-5475-4435-A725-1B1CB1C92246}" dt="2023-11-05T05:39:50.642" v="195" actId="1076"/>
          <ac:spMkLst>
            <pc:docMk/>
            <pc:sldMk cId="10255210" sldId="260"/>
            <ac:spMk id="6" creationId="{5664E609-8690-E32A-4CE6-305BA70C5CA3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11" creationId="{BD4C0BBB-0042-4603-A226-6117F3FD5B3C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13" creationId="{EC44F520-2598-460E-9F91-B02F60830CA2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15" creationId="{1DBC8414-BE7E-4B6C-A114-B2C3795C883F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17" creationId="{0EC398C5-5C2E-4038-9DB3-DE2B5A9BEFFB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19" creationId="{A2F10B26-073B-4B10-8AAA-161242DD82B0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21" creationId="{610DBBC7-698F-4A54-B1CB-A99F9CC356DF}"/>
          </ac:spMkLst>
        </pc:spChg>
        <pc:spChg chg="add">
          <ac:chgData name="Prathmesh Lonkar" userId="daff6499327647ea" providerId="LiveId" clId="{DA4E86E8-5475-4435-A725-1B1CB1C92246}" dt="2023-11-05T05:36:41.513" v="167" actId="26606"/>
          <ac:spMkLst>
            <pc:docMk/>
            <pc:sldMk cId="10255210" sldId="260"/>
            <ac:spMk id="23" creationId="{DE6E822A-8BCF-432C-83E6-BBE821476CD4}"/>
          </ac:spMkLst>
        </pc:spChg>
        <pc:picChg chg="add mod">
          <ac:chgData name="Prathmesh Lonkar" userId="daff6499327647ea" providerId="LiveId" clId="{DA4E86E8-5475-4435-A725-1B1CB1C92246}" dt="2023-11-05T05:39:44.368" v="193" actId="1076"/>
          <ac:picMkLst>
            <pc:docMk/>
            <pc:sldMk cId="10255210" sldId="260"/>
            <ac:picMk id="4" creationId="{F43CAD71-7CC8-FA87-06A0-A83935BD9C8D}"/>
          </ac:picMkLst>
        </pc:picChg>
      </pc:sldChg>
      <pc:sldChg chg="addSp modSp new mod setBg">
        <pc:chgData name="Prathmesh Lonkar" userId="daff6499327647ea" providerId="LiveId" clId="{DA4E86E8-5475-4435-A725-1B1CB1C92246}" dt="2023-11-05T05:44:36.831" v="267" actId="1076"/>
        <pc:sldMkLst>
          <pc:docMk/>
          <pc:sldMk cId="1990840248" sldId="261"/>
        </pc:sldMkLst>
        <pc:spChg chg="mod">
          <ac:chgData name="Prathmesh Lonkar" userId="daff6499327647ea" providerId="LiveId" clId="{DA4E86E8-5475-4435-A725-1B1CB1C92246}" dt="2023-11-05T05:44:36.831" v="267" actId="1076"/>
          <ac:spMkLst>
            <pc:docMk/>
            <pc:sldMk cId="1990840248" sldId="261"/>
            <ac:spMk id="2" creationId="{6458FCE1-ECD2-B35F-C8D9-7105AF53D523}"/>
          </ac:spMkLst>
        </pc:spChg>
        <pc:spChg chg="mod">
          <ac:chgData name="Prathmesh Lonkar" userId="daff6499327647ea" providerId="LiveId" clId="{DA4E86E8-5475-4435-A725-1B1CB1C92246}" dt="2023-11-05T05:43:46.960" v="259" actId="1076"/>
          <ac:spMkLst>
            <pc:docMk/>
            <pc:sldMk cId="1990840248" sldId="261"/>
            <ac:spMk id="3" creationId="{63535229-B6CF-B9F7-1FB0-B84EF5B68627}"/>
          </ac:spMkLst>
        </pc:spChg>
        <pc:spChg chg="add">
          <ac:chgData name="Prathmesh Lonkar" userId="daff6499327647ea" providerId="LiveId" clId="{DA4E86E8-5475-4435-A725-1B1CB1C92246}" dt="2023-11-05T05:40:52.177" v="217" actId="26606"/>
          <ac:spMkLst>
            <pc:docMk/>
            <pc:sldMk cId="1990840248" sldId="261"/>
            <ac:spMk id="9" creationId="{A21FCE60-ECDB-49B1-A5CA-E834A33FEE46}"/>
          </ac:spMkLst>
        </pc:spChg>
        <pc:spChg chg="add">
          <ac:chgData name="Prathmesh Lonkar" userId="daff6499327647ea" providerId="LiveId" clId="{DA4E86E8-5475-4435-A725-1B1CB1C92246}" dt="2023-11-05T05:40:52.177" v="217" actId="26606"/>
          <ac:spMkLst>
            <pc:docMk/>
            <pc:sldMk cId="1990840248" sldId="261"/>
            <ac:spMk id="11" creationId="{4E3AE8C3-8F65-40F4-BABE-E70F3830147B}"/>
          </ac:spMkLst>
        </pc:spChg>
        <pc:spChg chg="add">
          <ac:chgData name="Prathmesh Lonkar" userId="daff6499327647ea" providerId="LiveId" clId="{DA4E86E8-5475-4435-A725-1B1CB1C92246}" dt="2023-11-05T05:40:52.177" v="217" actId="26606"/>
          <ac:spMkLst>
            <pc:docMk/>
            <pc:sldMk cId="1990840248" sldId="261"/>
            <ac:spMk id="13" creationId="{E2FC4764-B8D5-4F87-95DB-3125B2D12855}"/>
          </ac:spMkLst>
        </pc:spChg>
        <pc:spChg chg="add">
          <ac:chgData name="Prathmesh Lonkar" userId="daff6499327647ea" providerId="LiveId" clId="{DA4E86E8-5475-4435-A725-1B1CB1C92246}" dt="2023-11-05T05:40:52.177" v="217" actId="26606"/>
          <ac:spMkLst>
            <pc:docMk/>
            <pc:sldMk cId="1990840248" sldId="261"/>
            <ac:spMk id="15" creationId="{B4C1654F-94F5-497E-8ECF-F2A7E84D6A63}"/>
          </ac:spMkLst>
        </pc:spChg>
        <pc:spChg chg="add">
          <ac:chgData name="Prathmesh Lonkar" userId="daff6499327647ea" providerId="LiveId" clId="{DA4E86E8-5475-4435-A725-1B1CB1C92246}" dt="2023-11-05T05:40:52.177" v="217" actId="26606"/>
          <ac:spMkLst>
            <pc:docMk/>
            <pc:sldMk cId="1990840248" sldId="261"/>
            <ac:spMk id="17" creationId="{38FAA1A1-D861-433F-88FA-1E9D6FD31D11}"/>
          </ac:spMkLst>
        </pc:spChg>
        <pc:picChg chg="add mod">
          <ac:chgData name="Prathmesh Lonkar" userId="daff6499327647ea" providerId="LiveId" clId="{DA4E86E8-5475-4435-A725-1B1CB1C92246}" dt="2023-11-05T05:44:28.923" v="266" actId="1076"/>
          <ac:picMkLst>
            <pc:docMk/>
            <pc:sldMk cId="1990840248" sldId="261"/>
            <ac:picMk id="4" creationId="{0E1D7D4F-0F8B-2814-ECFA-347A86B26DF6}"/>
          </ac:picMkLst>
        </pc:picChg>
      </pc:sldChg>
      <pc:sldChg chg="addSp delSp modSp new mod setBg addAnim">
        <pc:chgData name="Prathmesh Lonkar" userId="daff6499327647ea" providerId="LiveId" clId="{DA4E86E8-5475-4435-A725-1B1CB1C92246}" dt="2023-11-05T05:46:11.498" v="291" actId="1076"/>
        <pc:sldMkLst>
          <pc:docMk/>
          <pc:sldMk cId="2266457648" sldId="262"/>
        </pc:sldMkLst>
        <pc:spChg chg="mod">
          <ac:chgData name="Prathmesh Lonkar" userId="daff6499327647ea" providerId="LiveId" clId="{DA4E86E8-5475-4435-A725-1B1CB1C92246}" dt="2023-11-05T05:46:11.498" v="291" actId="1076"/>
          <ac:spMkLst>
            <pc:docMk/>
            <pc:sldMk cId="2266457648" sldId="262"/>
            <ac:spMk id="2" creationId="{3BD67D23-7854-9A89-9531-42FB23993B38}"/>
          </ac:spMkLst>
        </pc:spChg>
        <pc:spChg chg="del">
          <ac:chgData name="Prathmesh Lonkar" userId="daff6499327647ea" providerId="LiveId" clId="{DA4E86E8-5475-4435-A725-1B1CB1C92246}" dt="2023-11-05T05:45:06.049" v="279" actId="478"/>
          <ac:spMkLst>
            <pc:docMk/>
            <pc:sldMk cId="2266457648" sldId="262"/>
            <ac:spMk id="3" creationId="{82ABF9C6-ABC5-28C7-2890-455A6BAABECB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7" creationId="{BD4C0BBB-0042-4603-A226-6117F3FD5B3C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8" creationId="{BD4C0BBB-0042-4603-A226-6117F3FD5B3C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9" creationId="{EC44F520-2598-460E-9F91-B02F60830CA2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10" creationId="{EC44F520-2598-460E-9F91-B02F60830CA2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11" creationId="{7404E292-5FAB-47E8-A663-A07530CED8FF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12" creationId="{8CF1B1A9-81D7-475B-9773-FA69E2D6C2E1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13" creationId="{D80FF8ED-64CE-400C-A4D5-9F943FC264DE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14" creationId="{825938E3-FCDD-4147-B4EC-232316751F65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15" creationId="{568868AD-100D-45F3-B11E-8A2936712B9E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16" creationId="{9AA75596-FA3D-4A75-A3CB-443E14CBF572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17" creationId="{714742CC-05F9-44AC-AF98-AB6EF810E47D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18" creationId="{FF5FBB9B-488E-47BA-9CA3-8CC9C7D1577C}"/>
          </ac:spMkLst>
        </pc:spChg>
        <pc:spChg chg="add del">
          <ac:chgData name="Prathmesh Lonkar" userId="daff6499327647ea" providerId="LiveId" clId="{DA4E86E8-5475-4435-A725-1B1CB1C92246}" dt="2023-11-05T05:45:29.504" v="283" actId="26606"/>
          <ac:spMkLst>
            <pc:docMk/>
            <pc:sldMk cId="2266457648" sldId="262"/>
            <ac:spMk id="19" creationId="{853C77DB-C7E3-4B1F-9AD0-1EB2982A8659}"/>
          </ac:spMkLst>
        </pc:spChg>
        <pc:spChg chg="add">
          <ac:chgData name="Prathmesh Lonkar" userId="daff6499327647ea" providerId="LiveId" clId="{DA4E86E8-5475-4435-A725-1B1CB1C92246}" dt="2023-11-05T05:45:36.676" v="288" actId="26606"/>
          <ac:spMkLst>
            <pc:docMk/>
            <pc:sldMk cId="2266457648" sldId="262"/>
            <ac:spMk id="20" creationId="{E3574FE0-C6E5-4148-8CC5-56169A790A66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1" creationId="{BD4C0BBB-0042-4603-A226-6117F3FD5B3C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2" creationId="{EC44F520-2598-460E-9F91-B02F60830CA2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3" creationId="{C28DACFC-D90E-4BFD-98DE-38A527847A5C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4" creationId="{44E9F5B4-A068-4ABE-8601-6BC199F161A9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5" creationId="{8EF8B388-A1B5-412F-8724-38B96C8AF728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6" creationId="{85A44F65-05A5-4129-9896-3ECBAF77863F}"/>
          </ac:spMkLst>
        </pc:spChg>
        <pc:spChg chg="add del">
          <ac:chgData name="Prathmesh Lonkar" userId="daff6499327647ea" providerId="LiveId" clId="{DA4E86E8-5475-4435-A725-1B1CB1C92246}" dt="2023-11-05T05:45:31.986" v="285" actId="26606"/>
          <ac:spMkLst>
            <pc:docMk/>
            <pc:sldMk cId="2266457648" sldId="262"/>
            <ac:spMk id="27" creationId="{94A016FC-694E-41AA-BA4F-FC97736372AC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29" creationId="{BD4C0BBB-0042-4603-A226-6117F3FD5B3C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0" creationId="{EC44F520-2598-460E-9F91-B02F60830CA2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1" creationId="{7404E292-5FAB-47E8-A663-A07530CED8FF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2" creationId="{D80FF8ED-64CE-400C-A4D5-9F943FC264DE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3" creationId="{568868AD-100D-45F3-B11E-8A2936712B9E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4" creationId="{714742CC-05F9-44AC-AF98-AB6EF810E47D}"/>
          </ac:spMkLst>
        </pc:spChg>
        <pc:spChg chg="add del">
          <ac:chgData name="Prathmesh Lonkar" userId="daff6499327647ea" providerId="LiveId" clId="{DA4E86E8-5475-4435-A725-1B1CB1C92246}" dt="2023-11-05T05:45:36.676" v="287" actId="26606"/>
          <ac:spMkLst>
            <pc:docMk/>
            <pc:sldMk cId="2266457648" sldId="262"/>
            <ac:spMk id="35" creationId="{853C77DB-C7E3-4B1F-9AD0-1EB2982A8659}"/>
          </ac:spMkLst>
        </pc:spChg>
        <pc:picChg chg="add">
          <ac:chgData name="Prathmesh Lonkar" userId="daff6499327647ea" providerId="LiveId" clId="{DA4E86E8-5475-4435-A725-1B1CB1C92246}" dt="2023-11-05T05:45:36.676" v="288" actId="26606"/>
          <ac:picMkLst>
            <pc:docMk/>
            <pc:sldMk cId="2266457648" sldId="262"/>
            <ac:picMk id="4" creationId="{A4B6548B-2FF7-9A3D-28AD-9330B0CA46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51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2D67-B97B-4640-AD91-20C71AEE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56" y="2571367"/>
            <a:ext cx="6292690" cy="135012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Sprocket Central Pty Ltd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37D85F-799E-7A0E-5CCC-7F78AACEE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4" y="4394705"/>
            <a:ext cx="6729129" cy="1159115"/>
          </a:xfrm>
        </p:spPr>
        <p:txBody>
          <a:bodyPr anchor="b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Data analytics approach</a:t>
            </a:r>
          </a:p>
          <a:p>
            <a:pPr algn="l"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Prathmesh Lonkar, Junior Consultant</a:t>
            </a:r>
          </a:p>
          <a:p>
            <a:pPr algn="l">
              <a:lnSpc>
                <a:spcPct val="14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66C75-2561-825F-B629-64A3692D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3" r="2441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80BE3-FFB3-9007-0F18-43E9AD1F2B42}"/>
              </a:ext>
            </a:extLst>
          </p:cNvPr>
          <p:cNvSpPr txBox="1"/>
          <p:nvPr/>
        </p:nvSpPr>
        <p:spPr>
          <a:xfrm>
            <a:off x="807356" y="1531284"/>
            <a:ext cx="396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spc="600" dirty="0">
                <a:solidFill>
                  <a:schemeClr val="bg1"/>
                </a:solidFill>
              </a:rPr>
              <a:t>The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279179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8F220-B7C7-457D-8059-097925B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58" y="1294977"/>
            <a:ext cx="5929422" cy="758452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C4D8-29C8-97AC-ACFF-968A8E76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058" y="2688479"/>
            <a:ext cx="3236811" cy="3322219"/>
          </a:xfrm>
        </p:spPr>
        <p:txBody>
          <a:bodyPr>
            <a:normAutofit/>
          </a:bodyPr>
          <a:lstStyle/>
          <a:p>
            <a:pPr marL="457200" indent="-355600"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Introduction</a:t>
            </a:r>
          </a:p>
          <a:p>
            <a:pPr marL="457200" indent="-355600"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Data Exploration</a:t>
            </a:r>
          </a:p>
          <a:p>
            <a:pPr marL="457200" indent="-355600"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Model Development</a:t>
            </a:r>
          </a:p>
          <a:p>
            <a:pPr marL="457200" indent="-355600"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Interpretation</a:t>
            </a:r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C4C6A9C8-4A34-010F-4135-1AADD180F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5" r="21140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3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97DB2-17AB-6854-59FC-8DF6358E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1" y="2057400"/>
            <a:ext cx="3236613" cy="111570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000" spc="75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09B7-17F2-214F-AF15-35368745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229" y="922086"/>
            <a:ext cx="7214138" cy="50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777A-AAD7-4A25-2AF6-7186DDC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78" y="2201854"/>
            <a:ext cx="3390645" cy="936227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98B2-9DAB-8E3E-4C39-F5E81B349282}"/>
              </a:ext>
            </a:extLst>
          </p:cNvPr>
          <p:cNvSpPr txBox="1"/>
          <p:nvPr/>
        </p:nvSpPr>
        <p:spPr>
          <a:xfrm>
            <a:off x="5056841" y="3774587"/>
            <a:ext cx="5985521" cy="248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118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Significance of performing an EDA:</a:t>
            </a:r>
          </a:p>
          <a:p>
            <a:pPr marL="188595" indent="-188595" algn="just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exploration is the first step of data analysis used to explore and visualize data to uncover insights from the start or patterns to dig deeper.</a:t>
            </a:r>
          </a:p>
          <a:p>
            <a:pPr marL="188595" indent="-188595" algn="just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the risk of imbalance distribution of the dataset by checking the skewness of a particular field.</a:t>
            </a:r>
          </a:p>
          <a:p>
            <a:pPr marL="188595" indent="-188595" algn="just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between multiple variables can lead to overfitting problem which can be checked using correlation analysis.</a:t>
            </a:r>
          </a:p>
          <a:p>
            <a:pPr marL="188595" indent="-188595" algn="just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 dirty="0">
                <a:solidFill>
                  <a:srgbClr val="292929"/>
                </a:solidFill>
                <a:latin typeface="+mn-lt"/>
                <a:ea typeface="+mn-ea"/>
                <a:cs typeface="+mn-cs"/>
              </a:rPr>
              <a:t>To Infer better variables/predictors out of the existing variables that can turn out to be a good predictor if it correlates with the output variable.</a:t>
            </a:r>
          </a:p>
          <a:p>
            <a:pPr marL="188595" indent="-188595" algn="just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 dirty="0">
                <a:solidFill>
                  <a:srgbClr val="292929"/>
                </a:solidFill>
                <a:latin typeface="+mn-lt"/>
                <a:ea typeface="+mn-ea"/>
                <a:cs typeface="+mn-cs"/>
              </a:rPr>
              <a:t>Removes the redundant values from the dataset by treating missing values and outliers.</a:t>
            </a:r>
            <a:endParaRPr lang="en-US" sz="1800" dirty="0">
              <a:latin typeface="+mn-lt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15D4062-61CD-88EA-9A38-538ED2A2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7" y="765109"/>
            <a:ext cx="5110583" cy="25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551E-802E-E1FA-94E0-1E1998F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0" y="2246512"/>
            <a:ext cx="3236613" cy="926592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2200" spc="750" dirty="0">
                <a:solidFill>
                  <a:schemeClr val="bg1"/>
                </a:solidFill>
              </a:rPr>
              <a:t>Model 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CAD71-7CC8-FA87-06A0-A83935BD9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017" y="691617"/>
            <a:ext cx="7214138" cy="1731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4E609-8690-E32A-4CE6-305BA70C5CA3}"/>
              </a:ext>
            </a:extLst>
          </p:cNvPr>
          <p:cNvSpPr txBox="1"/>
          <p:nvPr/>
        </p:nvSpPr>
        <p:spPr>
          <a:xfrm>
            <a:off x="4974086" y="2986493"/>
            <a:ext cx="609600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MT"/>
              </a:rPr>
              <a:t>Model development is an iterative process, in which many models are derived, tested and built upon until a model fitting the desired criteria is built.</a:t>
            </a:r>
            <a:endParaRPr lang="en-IN" sz="1400" dirty="0">
              <a:latin typeface="ArialMT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025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8FCE1-ECD2-B35F-C8D9-7105AF53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8" y="2255168"/>
            <a:ext cx="3825313" cy="665329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interpretation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5229-B6CF-B9F7-1FB0-B84EF5B6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8" y="3468131"/>
            <a:ext cx="5358804" cy="2857377"/>
          </a:xfrm>
        </p:spPr>
        <p:txBody>
          <a:bodyPr>
            <a:normAutofit lnSpcReduction="10000"/>
          </a:bodyPr>
          <a:lstStyle/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Data interpretation is the final step of data analysis where we turn results into a presentable format to gain clear and useful insights for business strategies.</a:t>
            </a:r>
            <a:endParaRPr lang="en-IN" sz="1200" dirty="0">
              <a:latin typeface="+mn-lt"/>
            </a:endParaRP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Q</a:t>
            </a:r>
            <a:r>
              <a:rPr lang="en-IN" sz="1200" b="0" i="0" dirty="0">
                <a:effectLst/>
                <a:latin typeface="+mn-lt"/>
              </a:rPr>
              <a:t>uantitative and qualitative methods are distinct types of data analyses</a:t>
            </a:r>
            <a:r>
              <a:rPr lang="en-IN" sz="1200" dirty="0">
                <a:latin typeface="+mn-lt"/>
              </a:rPr>
              <a:t> b</a:t>
            </a:r>
            <a:r>
              <a:rPr lang="en-IN" sz="1200" b="0" i="0" dirty="0">
                <a:effectLst/>
                <a:latin typeface="+mn-lt"/>
              </a:rPr>
              <a:t>oth offering different type of data interpretation </a:t>
            </a:r>
            <a:r>
              <a:rPr lang="en-IN" sz="1200" dirty="0">
                <a:latin typeface="+mn-lt"/>
              </a:rPr>
              <a:t>&amp; </a:t>
            </a:r>
            <a:r>
              <a:rPr lang="en-IN" sz="1200" b="0" i="0" dirty="0">
                <a:effectLst/>
                <a:latin typeface="+mn-lt"/>
              </a:rPr>
              <a:t>decision-making abilities.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200" b="0" i="0" dirty="0">
              <a:effectLst/>
              <a:latin typeface="+mn-l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1D7D4F-0F8B-2814-ECFA-347A86B2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08" y="532492"/>
            <a:ext cx="4475963" cy="25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A4B6548B-2FF7-9A3D-28AD-9330B0CA4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67D23-7854-9A89-9531-42FB2399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29000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ArialMT</vt:lpstr>
      <vt:lpstr>Avenir Next LT Pro</vt:lpstr>
      <vt:lpstr>Open Sans</vt:lpstr>
      <vt:lpstr>GradientRiseVTI</vt:lpstr>
      <vt:lpstr>Sprocket Central Pty Ltd</vt:lpstr>
      <vt:lpstr>Agenda</vt:lpstr>
      <vt:lpstr>Introduction</vt:lpstr>
      <vt:lpstr>Data Exploration</vt:lpstr>
      <vt:lpstr>Model development</vt:lpstr>
      <vt:lpstr>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Prathmesh Lonkar</dc:creator>
  <cp:lastModifiedBy>Prathmesh Lonkar</cp:lastModifiedBy>
  <cp:revision>1</cp:revision>
  <dcterms:created xsi:type="dcterms:W3CDTF">2023-11-05T04:16:49Z</dcterms:created>
  <dcterms:modified xsi:type="dcterms:W3CDTF">2023-11-05T05:49:29Z</dcterms:modified>
</cp:coreProperties>
</file>