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408520" y="80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76" y="1819635"/>
            <a:ext cx="3619260" cy="2035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68AA67-EF61-589D-9FD1-76C10AA03EF4}"/>
              </a:ext>
            </a:extLst>
          </p:cNvPr>
          <p:cNvSpPr txBox="1"/>
          <p:nvPr/>
        </p:nvSpPr>
        <p:spPr>
          <a:xfrm>
            <a:off x="7785652" y="6204610"/>
            <a:ext cx="410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Presenter </a:t>
            </a:r>
            <a:r>
              <a:rPr lang="en-IN" sz="2400" dirty="0"/>
              <a:t>:- </a:t>
            </a:r>
            <a:r>
              <a:rPr lang="en-IN" sz="2400" dirty="0">
                <a:solidFill>
                  <a:srgbClr val="FFFF00"/>
                </a:solidFill>
              </a:rPr>
              <a:t>Prathmesh M. Patil</a:t>
            </a:r>
          </a:p>
        </p:txBody>
      </p:sp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583796-D45D-4FF0-46CC-5B6CFF878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" y="1041622"/>
            <a:ext cx="11005728" cy="53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8DFD9-A9CC-4F46-5AFF-D3382A66C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" y="975152"/>
            <a:ext cx="11021631" cy="56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0051ED-3EB9-6008-D9AD-72BCC6076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" y="930303"/>
            <a:ext cx="11153823" cy="56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214683" y="1114110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214683" y="775556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Prathmesh Patil</cp:lastModifiedBy>
  <cp:revision>13</cp:revision>
  <dcterms:created xsi:type="dcterms:W3CDTF">2023-10-07T01:44:58Z</dcterms:created>
  <dcterms:modified xsi:type="dcterms:W3CDTF">2025-09-28T05:00:39Z</dcterms:modified>
</cp:coreProperties>
</file>