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7" r:id="rId3"/>
    <p:sldId id="256" r:id="rId4"/>
    <p:sldId id="260" r:id="rId5"/>
    <p:sldId id="266" r:id="rId6"/>
    <p:sldId id="262" r:id="rId7"/>
    <p:sldId id="263" r:id="rId8"/>
    <p:sldId id="268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46C0C-F253-4794-80E2-8F6E506C1291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985F8-01BD-4976-9A4B-75FE0B0AE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96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3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86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01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6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4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4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28CC-22B6-44E5-B3AC-33C37E4D6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B923C-3654-48AD-916F-21060D4B1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F64D1-4AA5-4B50-9F38-C0DB8922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21B5-D978-4529-A585-B5DC35DD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5CED-06F5-4DEF-A0AB-CE918876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64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8ACF-3C5C-4BEA-A875-5E6292ED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5E5A5-76FD-4DB1-A7FA-949103EC8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9A6E0-F928-4852-81AD-CF714CA3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7A58D-5235-4A91-83FA-B45C6618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09E4B-0957-483B-A214-50976033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36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2A1E6-0ADE-4C93-BD58-C4BAF23F1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CB594-C203-4AE4-9969-5B5031C7B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6366-09DF-4B0E-8F0F-6A470E86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968E4-22E0-4A6D-B43B-887C5BED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CBDB-7C64-449E-81A4-0CAAC652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0D41-358B-4AAA-A313-73AAA8B8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744FB-9E07-4236-9037-9887A92C4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ECED0-95F9-4D10-B639-1260E1F0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EFAFC-7597-4A5F-8CEF-F6EE6EB9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3950-A30B-4EEF-852B-FF4BB61E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40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123E-A7FE-47C0-B10D-8907F4CC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2E30E-20B1-4C63-B2B5-EF761D13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68F5B-9931-4C70-A761-C5CC9813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774A-DDF4-4690-A696-1C8F71F4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CA2F3-DB98-4784-AD48-70F82E49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55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AFBB-E8FB-4E32-A502-5373C059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CABB-E145-4D2C-9CDD-8F54CDEC2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F1C0B-3423-41C0-8701-DAF5F94AB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1AFDF-81E3-45CE-96BE-05368770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5223F-ED8D-4D92-BDF0-01FAB638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D5313-EC9E-41B3-ADCE-BBD6DAED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14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48E3-F5A6-4D8B-95F7-8AA29DA2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80886-84F4-48ED-B5CF-25D0C51C4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9D537-338C-4479-9075-18BE3A138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574A3-880D-4676-A66C-F64F06F97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0D9C5-3592-46DD-AAA3-D2033950C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56D61-51AF-4366-9E43-1BE4B159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CAEE5-03C8-43AB-8888-9372F8E8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E094D-DB5D-4AFB-9ED8-8AC6A087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46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F158-9EE9-4A81-8B97-BE41AAFF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A2A56-6D9D-4099-8A7B-720E212B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357CC-B9FA-4B36-9BA0-C06EBAD5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B7F0E-9258-490F-B7BD-F844068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29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25AAA-280E-4D5B-BD08-0E697F0E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1AA55-B2A8-4C76-9E32-3537ED53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A7EEF-3E02-45A5-BE72-E5FC4FAE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8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6BA0-A862-4B3F-B77D-73908178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8902-0132-4551-BD40-4A2AAFFF4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AE3C1-4C6D-4442-B3D2-77202DAB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83F24-3E4A-4EDD-AAED-83789E28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B4A7-756D-4BC2-9718-432581DE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51AF5-F449-4CC0-9484-DA5A7C55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3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69FE-ADEE-456C-8569-4933B88A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A514E-593C-4433-92C5-A244D98C2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5ED12-4308-432A-A9BB-6DA72A1A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F89A1-0199-4B20-B12D-B11D4C4A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A981E-E20A-465D-A342-56BF6A1F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C038D-974D-4EB0-AFEF-1DB3E189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70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7865E-E25F-43EE-9BF0-CCB7817E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86EF0-24D8-4F0D-99A5-54F889FE5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E53D0-F002-49A7-BBEC-AF7DA6412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FD7F7-95B0-4C63-8CA8-E89FF060E729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B2D14-FB12-49DC-8514-5E434E850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CBA9E-E37C-47BF-8B02-97FD399E1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67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tekcircuits.com" TargetMode="External"/><Relationship Id="rId2" Type="http://schemas.openxmlformats.org/officeDocument/2006/relationships/hyperlink" Target="http://www.tekcircuit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tekcircuits.com" TargetMode="External"/><Relationship Id="rId2" Type="http://schemas.openxmlformats.org/officeDocument/2006/relationships/hyperlink" Target="http://www.tekcircuit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tekcircuits.com" TargetMode="External"/><Relationship Id="rId2" Type="http://schemas.openxmlformats.org/officeDocument/2006/relationships/hyperlink" Target="http://www.tekcircuit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BCF51B-888A-4535-804D-D9143BA6F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87152"/>
            <a:ext cx="9144000" cy="470848"/>
          </a:xfrm>
        </p:spPr>
        <p:txBody>
          <a:bodyPr>
            <a:normAutofit fontScale="92500" lnSpcReduction="10000"/>
          </a:bodyPr>
          <a:lstStyle/>
          <a:p>
            <a:r>
              <a:rPr lang="en-IN" sz="1050" dirty="0"/>
              <a:t>Cloudchip Technologies Private Limited - #11-13-915, 3rd Floor, Road No 1, Greenhills Colony, </a:t>
            </a:r>
            <a:r>
              <a:rPr lang="en-IN" sz="1050" dirty="0" err="1"/>
              <a:t>Kothapet</a:t>
            </a:r>
            <a:r>
              <a:rPr lang="en-IN" sz="1050" dirty="0"/>
              <a:t>, - Hyderabad-500035 Telangana State – India</a:t>
            </a:r>
          </a:p>
          <a:p>
            <a:r>
              <a:rPr lang="en-IN" sz="1050" dirty="0"/>
              <a:t> For more assistance: visit: </a:t>
            </a:r>
            <a:r>
              <a:rPr lang="en-IN" sz="1050" u="sng" dirty="0">
                <a:hlinkClick r:id="rId2"/>
              </a:rPr>
              <a:t>www.tekcircuits.com</a:t>
            </a:r>
            <a:r>
              <a:rPr lang="en-IN" sz="1050" dirty="0"/>
              <a:t> / email: </a:t>
            </a:r>
            <a:r>
              <a:rPr lang="en-IN" sz="1050" u="sng" dirty="0">
                <a:hlinkClick r:id="rId3"/>
              </a:rPr>
              <a:t>info@tekcircuits.com</a:t>
            </a:r>
            <a:r>
              <a:rPr lang="en-IN" sz="1050" dirty="0"/>
              <a:t> / contact Support: Tel: +91-9441242825</a:t>
            </a:r>
          </a:p>
          <a:p>
            <a:endParaRPr lang="en-IN" sz="105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1121AD-99EB-488D-AEA9-CA171D0F6165}"/>
              </a:ext>
            </a:extLst>
          </p:cNvPr>
          <p:cNvSpPr txBox="1">
            <a:spLocks/>
          </p:cNvSpPr>
          <p:nvPr/>
        </p:nvSpPr>
        <p:spPr>
          <a:xfrm>
            <a:off x="2531659" y="2367388"/>
            <a:ext cx="7128681" cy="12099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Baskerville Old Face" panose="02020602080505020303" pitchFamily="18" charset="0"/>
              </a:rPr>
              <a:t>WELCOME TO IOT WORLD</a:t>
            </a:r>
          </a:p>
          <a:p>
            <a:endParaRPr lang="en-US" sz="3200" b="1" dirty="0">
              <a:latin typeface="Baskerville Old Face" panose="02020602080505020303" pitchFamily="18" charset="0"/>
            </a:endParaRPr>
          </a:p>
          <a:p>
            <a:endParaRPr lang="en-US" sz="32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9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569" y="11445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Questions and Discussion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3565" y="784069"/>
            <a:ext cx="244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7119042" y="245461"/>
            <a:ext cx="35489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235" y="2510443"/>
            <a:ext cx="5270269" cy="39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9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BCF51B-888A-4535-804D-D9143BA6F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87152"/>
            <a:ext cx="9144000" cy="470848"/>
          </a:xfrm>
        </p:spPr>
        <p:txBody>
          <a:bodyPr>
            <a:normAutofit fontScale="92500" lnSpcReduction="10000"/>
          </a:bodyPr>
          <a:lstStyle/>
          <a:p>
            <a:r>
              <a:rPr lang="en-IN" sz="1050" dirty="0"/>
              <a:t>Tekcircuits R&amp;D Lab - #11-13-915, 3rd Floor, Road No 1, Greenhills Colony, </a:t>
            </a:r>
            <a:r>
              <a:rPr lang="en-IN" sz="1050" dirty="0" err="1"/>
              <a:t>Kothapet</a:t>
            </a:r>
            <a:r>
              <a:rPr lang="en-IN" sz="1050" dirty="0"/>
              <a:t>, - Hyderabad-500035 Telangana State – India</a:t>
            </a:r>
          </a:p>
          <a:p>
            <a:r>
              <a:rPr lang="en-IN" sz="1050" dirty="0"/>
              <a:t> For more assistance: visit: </a:t>
            </a:r>
            <a:r>
              <a:rPr lang="en-IN" sz="1050" u="sng" dirty="0">
                <a:hlinkClick r:id="rId2"/>
              </a:rPr>
              <a:t>www.tekcircuits.com</a:t>
            </a:r>
            <a:r>
              <a:rPr lang="en-IN" sz="1050" dirty="0"/>
              <a:t> / email: </a:t>
            </a:r>
            <a:r>
              <a:rPr lang="en-IN" sz="1050" u="sng" dirty="0">
                <a:hlinkClick r:id="rId3"/>
              </a:rPr>
              <a:t>info@tekcircuits.com</a:t>
            </a:r>
            <a:r>
              <a:rPr lang="en-IN" sz="1050" dirty="0"/>
              <a:t> / contact Support: Tel: +91-9441242825</a:t>
            </a:r>
          </a:p>
          <a:p>
            <a:endParaRPr lang="en-IN" sz="105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1121AD-99EB-488D-AEA9-CA171D0F6165}"/>
              </a:ext>
            </a:extLst>
          </p:cNvPr>
          <p:cNvSpPr txBox="1">
            <a:spLocks/>
          </p:cNvSpPr>
          <p:nvPr/>
        </p:nvSpPr>
        <p:spPr>
          <a:xfrm>
            <a:off x="2247332" y="470350"/>
            <a:ext cx="7128681" cy="12099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200" b="1" dirty="0">
                <a:latin typeface="Baskerville Old Face" panose="02020602080505020303" pitchFamily="18" charset="0"/>
              </a:rPr>
            </a:b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9F5455-D237-46DD-AAF3-E86602F20859}"/>
              </a:ext>
            </a:extLst>
          </p:cNvPr>
          <p:cNvSpPr/>
          <p:nvPr/>
        </p:nvSpPr>
        <p:spPr>
          <a:xfrm>
            <a:off x="805218" y="3070748"/>
            <a:ext cx="6496334" cy="1380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Narsimulu Cinasi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Designation: Managing Director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Company: Cloudchip Technologies Private Limited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Email: </a:t>
            </a:r>
            <a:r>
              <a:rPr lang="en-IN" sz="12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info@cloudchip.in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Website: </a:t>
            </a:r>
            <a:r>
              <a:rPr lang="en-IN" sz="12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www.cloudchip.in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iot">
            <a:extLst>
              <a:ext uri="{FF2B5EF4-FFF2-40B4-BE49-F238E27FC236}">
                <a16:creationId xmlns:a16="http://schemas.microsoft.com/office/drawing/2014/main" id="{2DBFF225-5E22-4EEC-9E6A-C2A4DC88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085" y="749631"/>
            <a:ext cx="4133447" cy="395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75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EDDD3F22-D24C-42B1-B95E-E77ACE250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4005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675" y="1077945"/>
            <a:ext cx="8229600" cy="1143000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What is </a:t>
            </a:r>
            <a:r>
              <a:rPr lang="en-US" dirty="0" err="1">
                <a:latin typeface="Baskerville Old Face" panose="02020602080505020303" pitchFamily="18" charset="0"/>
              </a:rPr>
              <a:t>IoT</a:t>
            </a:r>
            <a:r>
              <a:rPr lang="en-US" dirty="0">
                <a:latin typeface="Baskerville Old Face" panose="02020602080505020303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2253211"/>
            <a:ext cx="9460174" cy="366674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Baskerville Old Face" panose="02020602080505020303" pitchFamily="18" charset="0"/>
              </a:rPr>
              <a:t>The </a:t>
            </a:r>
            <a:r>
              <a:rPr lang="en-US" b="1" dirty="0">
                <a:latin typeface="Baskerville Old Face" panose="02020602080505020303" pitchFamily="18" charset="0"/>
              </a:rPr>
              <a:t>Internet of Things</a:t>
            </a:r>
            <a:r>
              <a:rPr lang="en-US" dirty="0">
                <a:latin typeface="Baskerville Old Face" panose="02020602080505020303" pitchFamily="18" charset="0"/>
              </a:rPr>
              <a:t> (</a:t>
            </a:r>
            <a:r>
              <a:rPr lang="en-US" b="1" dirty="0" err="1">
                <a:latin typeface="Baskerville Old Face" panose="02020602080505020303" pitchFamily="18" charset="0"/>
              </a:rPr>
              <a:t>IoT</a:t>
            </a:r>
            <a:r>
              <a:rPr lang="en-US" dirty="0">
                <a:latin typeface="Baskerville Old Face" panose="02020602080505020303" pitchFamily="18" charset="0"/>
              </a:rPr>
              <a:t>) is the network of physical objects—devices, vehicles, buildings and other items embedded with electronics, software, sensors, and network connectivity—that enables these objects to collect and exchange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3565" y="784069"/>
            <a:ext cx="244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7119042" y="245461"/>
            <a:ext cx="35489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</a:p>
        </p:txBody>
      </p:sp>
    </p:spTree>
    <p:extLst>
      <p:ext uri="{BB962C8B-B14F-4D97-AF65-F5344CB8AC3E}">
        <p14:creationId xmlns:p14="http://schemas.microsoft.com/office/powerpoint/2010/main" val="299477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98252"/>
            <a:ext cx="8229600" cy="1143000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The </a:t>
            </a:r>
            <a:r>
              <a:rPr lang="en-US" dirty="0" err="1">
                <a:latin typeface="Baskerville Old Face" panose="02020602080505020303" pitchFamily="18" charset="0"/>
              </a:rPr>
              <a:t>IoT</a:t>
            </a:r>
            <a:r>
              <a:rPr lang="en-US" dirty="0">
                <a:latin typeface="Baskerville Old Face" panose="02020602080505020303" pitchFamily="18" charset="0"/>
              </a:rPr>
              <a:t>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555435"/>
            <a:ext cx="8229600" cy="33920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askerville Old Face" panose="02020602080505020303" pitchFamily="18" charset="0"/>
              </a:rPr>
              <a:t>As of 2013, 9.1 billion IoT units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skerville Old Face" panose="02020602080505020303" pitchFamily="18" charset="0"/>
              </a:rPr>
              <a:t>Expected to grow to 28.1 billion IoT devices by 2020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skerville Old Face" panose="02020602080505020303" pitchFamily="18" charset="0"/>
              </a:rPr>
              <a:t>Revenue growth from $1.9 trillion in 2013 to $7.1 trillion in 2020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3565" y="784069"/>
            <a:ext cx="244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7119042" y="245461"/>
            <a:ext cx="35489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</a:p>
        </p:txBody>
      </p:sp>
      <p:pic>
        <p:nvPicPr>
          <p:cNvPr id="7170" name="Picture 2" descr="http://kenlampton.com/wp-content/uploads/sites/250/2014/04/risingbarchart_14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830" y="3883091"/>
            <a:ext cx="2443170" cy="243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8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00772" y="1309365"/>
            <a:ext cx="217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Smart Appliances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19746" y="6250514"/>
            <a:ext cx="141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Healthcare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3565" y="784069"/>
            <a:ext cx="244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119042" y="245461"/>
            <a:ext cx="35489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</a:p>
        </p:txBody>
      </p:sp>
      <p:pic>
        <p:nvPicPr>
          <p:cNvPr id="3076" name="Picture 4" descr="http://www.cccblog.org/wp-content/uploads/2011/11/offbeat_fridge2_60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111" y="1638927"/>
            <a:ext cx="3629971" cy="435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29" y="3829538"/>
            <a:ext cx="4396601" cy="2416607"/>
          </a:xfrm>
          <a:prstGeom prst="rect">
            <a:avLst/>
          </a:prstGeom>
        </p:spPr>
      </p:pic>
      <p:pic>
        <p:nvPicPr>
          <p:cNvPr id="10" name="Picture 2" descr="http://media.gadgetsin.com/2014/05/wellograph_smart_watch_with_fitness_tracker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147" y="1223890"/>
            <a:ext cx="4335440" cy="238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860148" y="3703264"/>
            <a:ext cx="12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Wearable Tech</a:t>
            </a:r>
          </a:p>
        </p:txBody>
      </p:sp>
    </p:spTree>
    <p:extLst>
      <p:ext uri="{BB962C8B-B14F-4D97-AF65-F5344CB8AC3E}">
        <p14:creationId xmlns:p14="http://schemas.microsoft.com/office/powerpoint/2010/main" val="11846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2710"/>
            <a:ext cx="8229600" cy="414345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23565" y="784069"/>
            <a:ext cx="244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</a:p>
        </p:txBody>
      </p:sp>
      <p:sp>
        <p:nvSpPr>
          <p:cNvPr id="11" name="TextBox 3"/>
          <p:cNvSpPr txBox="1"/>
          <p:nvPr/>
        </p:nvSpPr>
        <p:spPr>
          <a:xfrm>
            <a:off x="7119042" y="245461"/>
            <a:ext cx="35489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55482" cy="64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2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0C66-E9D9-42A3-87A9-7B1A5D85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 in the workshop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CF51B-888A-4535-804D-D9143BA6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Introduction to IOT </a:t>
            </a:r>
          </a:p>
          <a:p>
            <a:r>
              <a:rPr lang="en-IN" sz="2000" dirty="0"/>
              <a:t>Introduction to Arduino IDE </a:t>
            </a:r>
          </a:p>
          <a:p>
            <a:r>
              <a:rPr lang="en-IN" sz="2000" dirty="0"/>
              <a:t>Introduction to NODEMCU(Esp8266 SOC)</a:t>
            </a:r>
          </a:p>
          <a:p>
            <a:r>
              <a:rPr lang="en-IN" sz="2000" dirty="0"/>
              <a:t>Hands on Arduino IDE USING NODEMCU</a:t>
            </a:r>
            <a:endParaRPr lang="en-IN" sz="1600" dirty="0"/>
          </a:p>
          <a:p>
            <a:r>
              <a:rPr lang="en-US" sz="2000" dirty="0"/>
              <a:t>Connecting NODE to Could and Controlling the Node Pins and Reading the Sensors data(IOT Hands On)</a:t>
            </a:r>
          </a:p>
          <a:p>
            <a:endParaRPr lang="en-IN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1121AD-99EB-488D-AEA9-CA171D0F6165}"/>
              </a:ext>
            </a:extLst>
          </p:cNvPr>
          <p:cNvSpPr txBox="1">
            <a:spLocks/>
          </p:cNvSpPr>
          <p:nvPr/>
        </p:nvSpPr>
        <p:spPr>
          <a:xfrm>
            <a:off x="416256" y="1043555"/>
            <a:ext cx="7128681" cy="12099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latin typeface="Baskerville Old Face" panose="02020602080505020303" pitchFamily="18" charset="0"/>
            </a:endParaRPr>
          </a:p>
          <a:p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B2A55-B2DF-46FF-B6F9-FB8FD5A13591}"/>
              </a:ext>
            </a:extLst>
          </p:cNvPr>
          <p:cNvSpPr/>
          <p:nvPr/>
        </p:nvSpPr>
        <p:spPr>
          <a:xfrm>
            <a:off x="838200" y="6427113"/>
            <a:ext cx="107206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050" dirty="0"/>
              <a:t>Cloudchip Technologies </a:t>
            </a:r>
            <a:r>
              <a:rPr lang="en-IN" sz="1050" dirty="0" err="1"/>
              <a:t>Pvt.</a:t>
            </a:r>
            <a:r>
              <a:rPr lang="en-IN" sz="1050" dirty="0"/>
              <a:t> Ltd., 3rd Floor, Road No 1, Greenhills Colony, </a:t>
            </a:r>
            <a:r>
              <a:rPr lang="en-IN" sz="1050" dirty="0" err="1"/>
              <a:t>Kothapet</a:t>
            </a:r>
            <a:r>
              <a:rPr lang="en-IN" sz="1050" dirty="0"/>
              <a:t>, - Hyderabad-500035 Telangana State – India</a:t>
            </a:r>
          </a:p>
          <a:p>
            <a:pPr algn="ctr"/>
            <a:r>
              <a:rPr lang="en-IN" sz="1050" dirty="0"/>
              <a:t> For more assistance: visit: </a:t>
            </a:r>
            <a:r>
              <a:rPr lang="en-IN" sz="1050" u="sng" dirty="0">
                <a:hlinkClick r:id="rId2"/>
              </a:rPr>
              <a:t>www.tekcircuits.com</a:t>
            </a:r>
            <a:r>
              <a:rPr lang="en-IN" sz="1050" dirty="0"/>
              <a:t> / email: </a:t>
            </a:r>
            <a:r>
              <a:rPr lang="en-IN" sz="1050" u="sng" dirty="0">
                <a:hlinkClick r:id="rId3"/>
              </a:rPr>
              <a:t>info@tekcircuits.com</a:t>
            </a:r>
            <a:r>
              <a:rPr lang="en-IN" sz="1050" dirty="0"/>
              <a:t> / contact Support: Tel: +91-9441242825</a:t>
            </a:r>
          </a:p>
        </p:txBody>
      </p:sp>
    </p:spTree>
    <p:extLst>
      <p:ext uri="{BB962C8B-B14F-4D97-AF65-F5344CB8AC3E}">
        <p14:creationId xmlns:p14="http://schemas.microsoft.com/office/powerpoint/2010/main" val="293686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23565" y="784069"/>
            <a:ext cx="244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119042" y="245461"/>
            <a:ext cx="35489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</a:p>
        </p:txBody>
      </p:sp>
      <p:pic>
        <p:nvPicPr>
          <p:cNvPr id="6146" name="Picture 2" descr="http://extrcdn.extremenetworks.com/wp-content/uploads/2015/11/SmartSchool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57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411</Words>
  <Application>Microsoft Office PowerPoint</Application>
  <PresentationFormat>Widescreen</PresentationFormat>
  <Paragraphs>53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Baskerville Old Face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What is IoT?</vt:lpstr>
      <vt:lpstr>The IoT Market</vt:lpstr>
      <vt:lpstr>PowerPoint Presentation</vt:lpstr>
      <vt:lpstr>PowerPoint Presentation</vt:lpstr>
      <vt:lpstr>What we do in the workshop</vt:lpstr>
      <vt:lpstr>PowerPoint Presentation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Narsim Mudiraj</dc:creator>
  <cp:lastModifiedBy>Narsim Mudiraj</cp:lastModifiedBy>
  <cp:revision>26</cp:revision>
  <dcterms:created xsi:type="dcterms:W3CDTF">2017-10-15T17:52:24Z</dcterms:created>
  <dcterms:modified xsi:type="dcterms:W3CDTF">2018-03-21T05:44:12Z</dcterms:modified>
</cp:coreProperties>
</file>