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Playfair Display"/>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PlayfairDisplay-regular.fntdata"/><Relationship Id="rId10" Type="http://schemas.openxmlformats.org/officeDocument/2006/relationships/slide" Target="slides/slide6.xml"/><Relationship Id="rId13" Type="http://schemas.openxmlformats.org/officeDocument/2006/relationships/font" Target="fonts/PlayfairDisplay-italic.fntdata"/><Relationship Id="rId12" Type="http://schemas.openxmlformats.org/officeDocument/2006/relationships/font" Target="fonts/PlayfairDisplay-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ato-regular.fntdata"/><Relationship Id="rId14" Type="http://schemas.openxmlformats.org/officeDocument/2006/relationships/font" Target="fonts/PlayfairDisplay-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La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2" name="Shape 1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Shape 13"/>
          <p:cNvSpPr txBox="1"/>
          <p:nvPr>
            <p:ph type="ctrTitle"/>
          </p:nvPr>
        </p:nvSpPr>
        <p:spPr>
          <a:xfrm>
            <a:off x="630600" y="136800"/>
            <a:ext cx="7893000" cy="1853700"/>
          </a:xfrm>
          <a:prstGeom prst="rect">
            <a:avLst/>
          </a:prstGeom>
        </p:spPr>
        <p:txBody>
          <a:bodyPr anchorCtr="0" anchor="b" bIns="91425" lIns="91425" spcFirstLastPara="1" rIns="91425" wrap="square" tIns="91425"/>
          <a:lstStyle>
            <a:lvl1pPr lvl="0">
              <a:spcBef>
                <a:spcPts val="1000"/>
              </a:spcBef>
              <a:spcAft>
                <a:spcPts val="0"/>
              </a:spcAft>
              <a:buSzPts val="4800"/>
              <a:buNone/>
              <a:defRPr sz="4800"/>
            </a:lvl1pPr>
            <a:lvl2pPr lvl="1">
              <a:spcBef>
                <a:spcPts val="1000"/>
              </a:spcBef>
              <a:spcAft>
                <a:spcPts val="0"/>
              </a:spcAft>
              <a:buSzPts val="4800"/>
              <a:buNone/>
              <a:defRPr sz="4800"/>
            </a:lvl2pPr>
            <a:lvl3pPr lvl="2">
              <a:spcBef>
                <a:spcPts val="1000"/>
              </a:spcBef>
              <a:spcAft>
                <a:spcPts val="0"/>
              </a:spcAft>
              <a:buSzPts val="4800"/>
              <a:buNone/>
              <a:defRPr sz="4800"/>
            </a:lvl3pPr>
            <a:lvl4pPr lvl="3">
              <a:spcBef>
                <a:spcPts val="1000"/>
              </a:spcBef>
              <a:spcAft>
                <a:spcPts val="0"/>
              </a:spcAft>
              <a:buSzPts val="4800"/>
              <a:buNone/>
              <a:defRPr sz="4800"/>
            </a:lvl4pPr>
            <a:lvl5pPr lvl="4">
              <a:spcBef>
                <a:spcPts val="1000"/>
              </a:spcBef>
              <a:spcAft>
                <a:spcPts val="0"/>
              </a:spcAft>
              <a:buSzPts val="4800"/>
              <a:buNone/>
              <a:defRPr sz="4800"/>
            </a:lvl5pPr>
            <a:lvl6pPr lvl="5">
              <a:spcBef>
                <a:spcPts val="1000"/>
              </a:spcBef>
              <a:spcAft>
                <a:spcPts val="0"/>
              </a:spcAft>
              <a:buSzPts val="4800"/>
              <a:buNone/>
              <a:defRPr sz="4800"/>
            </a:lvl6pPr>
            <a:lvl7pPr lvl="6">
              <a:spcBef>
                <a:spcPts val="1000"/>
              </a:spcBef>
              <a:spcAft>
                <a:spcPts val="0"/>
              </a:spcAft>
              <a:buSzPts val="4800"/>
              <a:buNone/>
              <a:defRPr sz="4800"/>
            </a:lvl7pPr>
            <a:lvl8pPr lvl="7">
              <a:spcBef>
                <a:spcPts val="1000"/>
              </a:spcBef>
              <a:spcAft>
                <a:spcPts val="0"/>
              </a:spcAft>
              <a:buSzPts val="4800"/>
              <a:buNone/>
              <a:defRPr sz="4800"/>
            </a:lvl8pPr>
            <a:lvl9pPr lvl="8">
              <a:spcBef>
                <a:spcPts val="1000"/>
              </a:spcBef>
              <a:spcAft>
                <a:spcPts val="0"/>
              </a:spcAft>
              <a:buSzPts val="4800"/>
              <a:buNone/>
              <a:defRPr sz="4800"/>
            </a:lvl9pPr>
          </a:lstStyle>
          <a:p/>
        </p:txBody>
      </p:sp>
      <p:sp>
        <p:nvSpPr>
          <p:cNvPr id="14" name="Shape 14"/>
          <p:cNvSpPr txBox="1"/>
          <p:nvPr>
            <p:ph idx="1" type="subTitle"/>
          </p:nvPr>
        </p:nvSpPr>
        <p:spPr>
          <a:xfrm>
            <a:off x="630600" y="3228375"/>
            <a:ext cx="7893000" cy="1274100"/>
          </a:xfrm>
          <a:prstGeom prst="rect">
            <a:avLst/>
          </a:prstGeom>
        </p:spPr>
        <p:txBody>
          <a:bodyPr anchorCtr="0" anchor="b" bIns="91425" lIns="91425" spcFirstLastPara="1" rIns="91425" wrap="square" tIns="91425"/>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1000"/>
              </a:spcBef>
              <a:spcAft>
                <a:spcPts val="0"/>
              </a:spcAft>
              <a:buClr>
                <a:schemeClr val="accent6"/>
              </a:buClr>
              <a:buSzPts val="2400"/>
              <a:buNone/>
              <a:defRPr sz="2400">
                <a:solidFill>
                  <a:schemeClr val="accent6"/>
                </a:solidFill>
              </a:defRPr>
            </a:lvl2pPr>
            <a:lvl3pPr lvl="2">
              <a:lnSpc>
                <a:spcPct val="100000"/>
              </a:lnSpc>
              <a:spcBef>
                <a:spcPts val="1000"/>
              </a:spcBef>
              <a:spcAft>
                <a:spcPts val="0"/>
              </a:spcAft>
              <a:buClr>
                <a:schemeClr val="accent6"/>
              </a:buClr>
              <a:buSzPts val="2400"/>
              <a:buNone/>
              <a:defRPr sz="2400">
                <a:solidFill>
                  <a:schemeClr val="accent6"/>
                </a:solidFill>
              </a:defRPr>
            </a:lvl3pPr>
            <a:lvl4pPr lvl="3">
              <a:lnSpc>
                <a:spcPct val="100000"/>
              </a:lnSpc>
              <a:spcBef>
                <a:spcPts val="1000"/>
              </a:spcBef>
              <a:spcAft>
                <a:spcPts val="0"/>
              </a:spcAft>
              <a:buClr>
                <a:schemeClr val="accent6"/>
              </a:buClr>
              <a:buSzPts val="2400"/>
              <a:buNone/>
              <a:defRPr sz="2400">
                <a:solidFill>
                  <a:schemeClr val="accent6"/>
                </a:solidFill>
              </a:defRPr>
            </a:lvl4pPr>
            <a:lvl5pPr lvl="4">
              <a:lnSpc>
                <a:spcPct val="100000"/>
              </a:lnSpc>
              <a:spcBef>
                <a:spcPts val="1000"/>
              </a:spcBef>
              <a:spcAft>
                <a:spcPts val="0"/>
              </a:spcAft>
              <a:buClr>
                <a:schemeClr val="accent6"/>
              </a:buClr>
              <a:buSzPts val="2400"/>
              <a:buNone/>
              <a:defRPr sz="2400">
                <a:solidFill>
                  <a:schemeClr val="accent6"/>
                </a:solidFill>
              </a:defRPr>
            </a:lvl5pPr>
            <a:lvl6pPr lvl="5">
              <a:lnSpc>
                <a:spcPct val="100000"/>
              </a:lnSpc>
              <a:spcBef>
                <a:spcPts val="1000"/>
              </a:spcBef>
              <a:spcAft>
                <a:spcPts val="0"/>
              </a:spcAft>
              <a:buClr>
                <a:schemeClr val="accent6"/>
              </a:buClr>
              <a:buSzPts val="2400"/>
              <a:buNone/>
              <a:defRPr sz="2400">
                <a:solidFill>
                  <a:schemeClr val="accent6"/>
                </a:solidFill>
              </a:defRPr>
            </a:lvl6pPr>
            <a:lvl7pPr lvl="6">
              <a:lnSpc>
                <a:spcPct val="100000"/>
              </a:lnSpc>
              <a:spcBef>
                <a:spcPts val="1000"/>
              </a:spcBef>
              <a:spcAft>
                <a:spcPts val="0"/>
              </a:spcAft>
              <a:buClr>
                <a:schemeClr val="accent6"/>
              </a:buClr>
              <a:buSzPts val="2400"/>
              <a:buNone/>
              <a:defRPr sz="2400">
                <a:solidFill>
                  <a:schemeClr val="accent6"/>
                </a:solidFill>
              </a:defRPr>
            </a:lvl7pPr>
            <a:lvl8pPr lvl="7">
              <a:lnSpc>
                <a:spcPct val="100000"/>
              </a:lnSpc>
              <a:spcBef>
                <a:spcPts val="1000"/>
              </a:spcBef>
              <a:spcAft>
                <a:spcPts val="0"/>
              </a:spcAft>
              <a:buClr>
                <a:schemeClr val="accent6"/>
              </a:buClr>
              <a:buSzPts val="2400"/>
              <a:buNone/>
              <a:defRPr sz="2400">
                <a:solidFill>
                  <a:schemeClr val="accent6"/>
                </a:solidFill>
              </a:defRPr>
            </a:lvl8pPr>
            <a:lvl9pPr lvl="8">
              <a:lnSpc>
                <a:spcPct val="100000"/>
              </a:lnSpc>
              <a:spcBef>
                <a:spcPts val="1000"/>
              </a:spcBef>
              <a:spcAft>
                <a:spcPts val="0"/>
              </a:spcAft>
              <a:buClr>
                <a:schemeClr val="accent6"/>
              </a:buClr>
              <a:buSzPts val="2400"/>
              <a:buNone/>
              <a:defRPr sz="2400">
                <a:solidFill>
                  <a:schemeClr val="accent6"/>
                </a:solidFill>
              </a:defRPr>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6" name="Shape 56"/>
        <p:cNvGrpSpPr/>
        <p:nvPr/>
      </p:nvGrpSpPr>
      <p:grpSpPr>
        <a:xfrm>
          <a:off x="0" y="0"/>
          <a:ext cx="0" cy="0"/>
          <a:chOff x="0" y="0"/>
          <a:chExt cx="0" cy="0"/>
        </a:xfrm>
      </p:grpSpPr>
      <p:sp>
        <p:nvSpPr>
          <p:cNvPr id="57" name="Shape 57"/>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txBox="1"/>
          <p:nvPr>
            <p:ph type="title"/>
          </p:nvPr>
        </p:nvSpPr>
        <p:spPr>
          <a:xfrm>
            <a:off x="586725" y="1353788"/>
            <a:ext cx="79707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p:txBody>
      </p:sp>
      <p:sp>
        <p:nvSpPr>
          <p:cNvPr id="60" name="Shape 60"/>
          <p:cNvSpPr txBox="1"/>
          <p:nvPr>
            <p:ph idx="1" type="body"/>
          </p:nvPr>
        </p:nvSpPr>
        <p:spPr>
          <a:xfrm>
            <a:off x="586725" y="2968388"/>
            <a:ext cx="79707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Shape 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sp>
        <p:nvSpPr>
          <p:cNvPr id="17" name="Shape 17"/>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 name="Shape 1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 name="Shape 19"/>
          <p:cNvSpPr txBox="1"/>
          <p:nvPr>
            <p:ph type="title"/>
          </p:nvPr>
        </p:nvSpPr>
        <p:spPr>
          <a:xfrm>
            <a:off x="509550" y="1921350"/>
            <a:ext cx="8124900" cy="1300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Shape 22"/>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3" name="Shape 23"/>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Shape 24"/>
          <p:cNvSpPr txBox="1"/>
          <p:nvPr>
            <p:ph type="title"/>
          </p:nvPr>
        </p:nvSpPr>
        <p:spPr>
          <a:xfrm>
            <a:off x="311700" y="372725"/>
            <a:ext cx="8520600" cy="6450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Shape 25"/>
          <p:cNvSpPr txBox="1"/>
          <p:nvPr>
            <p:ph idx="1" type="body"/>
          </p:nvPr>
        </p:nvSpPr>
        <p:spPr>
          <a:xfrm>
            <a:off x="311700" y="1417800"/>
            <a:ext cx="8520600" cy="3150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6" name="Shape 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cxnSp>
        <p:nvCxnSpPr>
          <p:cNvPr id="28" name="Shape 28"/>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Shape 29"/>
          <p:cNvSpPr txBox="1"/>
          <p:nvPr>
            <p:ph type="title"/>
          </p:nvPr>
        </p:nvSpPr>
        <p:spPr>
          <a:xfrm>
            <a:off x="311700" y="372725"/>
            <a:ext cx="8520600" cy="6450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Shape 30"/>
          <p:cNvSpPr txBox="1"/>
          <p:nvPr>
            <p:ph idx="1" type="body"/>
          </p:nvPr>
        </p:nvSpPr>
        <p:spPr>
          <a:xfrm>
            <a:off x="311700" y="1417950"/>
            <a:ext cx="3999900" cy="3150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2" type="body"/>
          </p:nvPr>
        </p:nvSpPr>
        <p:spPr>
          <a:xfrm>
            <a:off x="4832400" y="1417950"/>
            <a:ext cx="3999900" cy="3150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Shape 34"/>
          <p:cNvSpPr txBox="1"/>
          <p:nvPr>
            <p:ph type="title"/>
          </p:nvPr>
        </p:nvSpPr>
        <p:spPr>
          <a:xfrm>
            <a:off x="311700" y="372725"/>
            <a:ext cx="8520600" cy="6450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cxnSp>
        <p:nvCxnSpPr>
          <p:cNvPr id="37" name="Shape 3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Shape 38"/>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Shape 39"/>
          <p:cNvSpPr txBox="1"/>
          <p:nvPr>
            <p:ph idx="1" type="body"/>
          </p:nvPr>
        </p:nvSpPr>
        <p:spPr>
          <a:xfrm>
            <a:off x="311700" y="1640350"/>
            <a:ext cx="2808000" cy="2928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1" name="Shape 41"/>
        <p:cNvGrpSpPr/>
        <p:nvPr/>
      </p:nvGrpSpPr>
      <p:grpSpPr>
        <a:xfrm>
          <a:off x="0" y="0"/>
          <a:ext cx="0" cy="0"/>
          <a:chOff x="0" y="0"/>
          <a:chExt cx="0" cy="0"/>
        </a:xfrm>
      </p:grpSpPr>
      <p:sp>
        <p:nvSpPr>
          <p:cNvPr id="42" name="Shape 4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6" name="Shape 46"/>
        <p:cNvGrpSpPr/>
        <p:nvPr/>
      </p:nvGrpSpPr>
      <p:grpSpPr>
        <a:xfrm>
          <a:off x="0" y="0"/>
          <a:ext cx="0" cy="0"/>
          <a:chOff x="0" y="0"/>
          <a:chExt cx="0" cy="0"/>
        </a:xfrm>
      </p:grpSpPr>
      <p:sp>
        <p:nvSpPr>
          <p:cNvPr id="47" name="Shape 47"/>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8" name="Shape 48"/>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Shape 49"/>
          <p:cNvSpPr txBox="1"/>
          <p:nvPr>
            <p:ph type="title"/>
          </p:nvPr>
        </p:nvSpPr>
        <p:spPr>
          <a:xfrm>
            <a:off x="265500" y="1084625"/>
            <a:ext cx="4045200" cy="17070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Shape 50"/>
          <p:cNvSpPr txBox="1"/>
          <p:nvPr>
            <p:ph idx="1" type="subTitle"/>
          </p:nvPr>
        </p:nvSpPr>
        <p:spPr>
          <a:xfrm>
            <a:off x="265500" y="2845200"/>
            <a:ext cx="4045200" cy="14217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Shape 5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52" name="Shape 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sp>
        <p:nvSpPr>
          <p:cNvPr id="54" name="Shape 54"/>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ue-go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Shape 7"/>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1"/>
                </a:solidFill>
                <a:latin typeface="Lato"/>
                <a:ea typeface="Lato"/>
                <a:cs typeface="Lato"/>
                <a:sym typeface="Lato"/>
              </a:defRPr>
            </a:lvl1pPr>
            <a:lvl2pPr lvl="1" algn="r">
              <a:spcBef>
                <a:spcPts val="0"/>
              </a:spcBef>
              <a:buNone/>
              <a:defRPr sz="1000">
                <a:solidFill>
                  <a:schemeClr val="dk1"/>
                </a:solidFill>
                <a:latin typeface="Lato"/>
                <a:ea typeface="Lato"/>
                <a:cs typeface="Lato"/>
                <a:sym typeface="Lato"/>
              </a:defRPr>
            </a:lvl2pPr>
            <a:lvl3pPr lvl="2" algn="r">
              <a:spcBef>
                <a:spcPts val="0"/>
              </a:spcBef>
              <a:buNone/>
              <a:defRPr sz="1000">
                <a:solidFill>
                  <a:schemeClr val="dk1"/>
                </a:solidFill>
                <a:latin typeface="Lato"/>
                <a:ea typeface="Lato"/>
                <a:cs typeface="Lato"/>
                <a:sym typeface="Lato"/>
              </a:defRPr>
            </a:lvl3pPr>
            <a:lvl4pPr lvl="3" algn="r">
              <a:spcBef>
                <a:spcPts val="0"/>
              </a:spcBef>
              <a:buNone/>
              <a:defRPr sz="1000">
                <a:solidFill>
                  <a:schemeClr val="dk1"/>
                </a:solidFill>
                <a:latin typeface="Lato"/>
                <a:ea typeface="Lato"/>
                <a:cs typeface="Lato"/>
                <a:sym typeface="Lato"/>
              </a:defRPr>
            </a:lvl4pPr>
            <a:lvl5pPr lvl="4" algn="r">
              <a:spcBef>
                <a:spcPts val="0"/>
              </a:spcBef>
              <a:buNone/>
              <a:defRPr sz="1000">
                <a:solidFill>
                  <a:schemeClr val="dk1"/>
                </a:solidFill>
                <a:latin typeface="Lato"/>
                <a:ea typeface="Lato"/>
                <a:cs typeface="Lato"/>
                <a:sym typeface="Lato"/>
              </a:defRPr>
            </a:lvl5pPr>
            <a:lvl6pPr lvl="5" algn="r">
              <a:spcBef>
                <a:spcPts val="0"/>
              </a:spcBef>
              <a:buNone/>
              <a:defRPr sz="1000">
                <a:solidFill>
                  <a:schemeClr val="dk1"/>
                </a:solidFill>
                <a:latin typeface="Lato"/>
                <a:ea typeface="Lato"/>
                <a:cs typeface="Lato"/>
                <a:sym typeface="Lato"/>
              </a:defRPr>
            </a:lvl6pPr>
            <a:lvl7pPr lvl="6" algn="r">
              <a:spcBef>
                <a:spcPts val="0"/>
              </a:spcBef>
              <a:buNone/>
              <a:defRPr sz="1000">
                <a:solidFill>
                  <a:schemeClr val="dk1"/>
                </a:solidFill>
                <a:latin typeface="Lato"/>
                <a:ea typeface="Lato"/>
                <a:cs typeface="Lato"/>
                <a:sym typeface="Lato"/>
              </a:defRPr>
            </a:lvl7pPr>
            <a:lvl8pPr lvl="7" algn="r">
              <a:spcBef>
                <a:spcPts val="0"/>
              </a:spcBef>
              <a:buNone/>
              <a:defRPr sz="1000">
                <a:solidFill>
                  <a:schemeClr val="dk1"/>
                </a:solidFill>
                <a:latin typeface="Lato"/>
                <a:ea typeface="Lato"/>
                <a:cs typeface="Lato"/>
                <a:sym typeface="Lato"/>
              </a:defRPr>
            </a:lvl8pPr>
            <a:lvl9pPr lvl="8" algn="r">
              <a:spcBef>
                <a:spcPts val="0"/>
              </a:spcBef>
              <a:buNone/>
              <a:defRPr sz="1000">
                <a:solidFill>
                  <a:schemeClr val="dk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p>
            <a:pPr indent="0" lvl="0" marL="0">
              <a:spcBef>
                <a:spcPts val="1000"/>
              </a:spcBef>
              <a:spcAft>
                <a:spcPts val="0"/>
              </a:spcAft>
              <a:buNone/>
            </a:pPr>
            <a:r>
              <a:rPr lang="en"/>
              <a:t>No more theft-mobile app</a:t>
            </a:r>
            <a:endParaRPr/>
          </a:p>
        </p:txBody>
      </p:sp>
      <p:sp>
        <p:nvSpPr>
          <p:cNvPr id="69" name="Shape 69"/>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p>
            <a:pPr indent="0" lvl="0" marL="0">
              <a:spcBef>
                <a:spcPts val="1000"/>
              </a:spcBef>
              <a:spcAft>
                <a:spcPts val="0"/>
              </a:spcAft>
              <a:buNone/>
            </a:pPr>
            <a:r>
              <a:rPr lang="en"/>
              <a:t>Dont loose your phone again.</a:t>
            </a:r>
            <a:endParaRPr/>
          </a:p>
        </p:txBody>
      </p:sp>
      <p:pic>
        <p:nvPicPr>
          <p:cNvPr id="70" name="Shape 70"/>
          <p:cNvPicPr preferRelativeResize="0"/>
          <p:nvPr/>
        </p:nvPicPr>
        <p:blipFill>
          <a:blip r:embed="rId3">
            <a:alphaModFix/>
          </a:blip>
          <a:stretch>
            <a:fillRect/>
          </a:stretch>
        </p:blipFill>
        <p:spPr>
          <a:xfrm>
            <a:off x="7006613" y="1990500"/>
            <a:ext cx="1609725" cy="2838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idx="4294967295" type="title"/>
          </p:nvPr>
        </p:nvSpPr>
        <p:spPr>
          <a:xfrm>
            <a:off x="387900" y="458025"/>
            <a:ext cx="8368200" cy="6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Existing Scenario</a:t>
            </a:r>
            <a:endParaRPr/>
          </a:p>
        </p:txBody>
      </p:sp>
      <p:grpSp>
        <p:nvGrpSpPr>
          <p:cNvPr id="76" name="Shape 76"/>
          <p:cNvGrpSpPr/>
          <p:nvPr/>
        </p:nvGrpSpPr>
        <p:grpSpPr>
          <a:xfrm>
            <a:off x="431825" y="1342525"/>
            <a:ext cx="2683300" cy="3302700"/>
            <a:chOff x="431825" y="1342525"/>
            <a:chExt cx="2683300" cy="3302700"/>
          </a:xfrm>
        </p:grpSpPr>
        <p:sp>
          <p:nvSpPr>
            <p:cNvPr id="77" name="Shape 77"/>
            <p:cNvSpPr/>
            <p:nvPr/>
          </p:nvSpPr>
          <p:spPr>
            <a:xfrm>
              <a:off x="431825" y="1342525"/>
              <a:ext cx="2683200" cy="33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txBox="1"/>
            <p:nvPr/>
          </p:nvSpPr>
          <p:spPr>
            <a:xfrm>
              <a:off x="431925" y="1342525"/>
              <a:ext cx="2683200" cy="8232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9" name="Shape 79"/>
          <p:cNvSpPr txBox="1"/>
          <p:nvPr>
            <p:ph idx="4294967295" type="body"/>
          </p:nvPr>
        </p:nvSpPr>
        <p:spPr>
          <a:xfrm>
            <a:off x="489192" y="1337725"/>
            <a:ext cx="349500" cy="8232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
                <a:solidFill>
                  <a:schemeClr val="lt1"/>
                </a:solidFill>
              </a:rPr>
              <a:t>1</a:t>
            </a:r>
            <a:endParaRPr>
              <a:solidFill>
                <a:schemeClr val="lt1"/>
              </a:solidFill>
            </a:endParaRPr>
          </a:p>
        </p:txBody>
      </p:sp>
      <p:cxnSp>
        <p:nvCxnSpPr>
          <p:cNvPr id="80" name="Shape 80"/>
          <p:cNvCxnSpPr/>
          <p:nvPr/>
        </p:nvCxnSpPr>
        <p:spPr>
          <a:xfrm>
            <a:off x="857675" y="1514725"/>
            <a:ext cx="0" cy="478800"/>
          </a:xfrm>
          <a:prstGeom prst="straightConnector1">
            <a:avLst/>
          </a:prstGeom>
          <a:noFill/>
          <a:ln cap="flat" cmpd="sng" w="9525">
            <a:solidFill>
              <a:schemeClr val="lt1"/>
            </a:solidFill>
            <a:prstDash val="solid"/>
            <a:round/>
            <a:headEnd len="sm" w="sm" type="none"/>
            <a:tailEnd len="sm" w="sm" type="none"/>
          </a:ln>
        </p:spPr>
      </p:cxnSp>
      <p:sp>
        <p:nvSpPr>
          <p:cNvPr id="81" name="Shape 81"/>
          <p:cNvSpPr txBox="1"/>
          <p:nvPr>
            <p:ph idx="4294967295" type="body"/>
          </p:nvPr>
        </p:nvSpPr>
        <p:spPr>
          <a:xfrm>
            <a:off x="933875" y="1337725"/>
            <a:ext cx="2101800" cy="823200"/>
          </a:xfrm>
          <a:prstGeom prst="rect">
            <a:avLst/>
          </a:prstGeom>
        </p:spPr>
        <p:txBody>
          <a:bodyPr anchorCtr="0" anchor="ctr" bIns="91425" lIns="91425" spcFirstLastPara="1" rIns="91425" wrap="square" tIns="91425">
            <a:noAutofit/>
          </a:bodyPr>
          <a:lstStyle/>
          <a:p>
            <a:pPr indent="0" lvl="0" marL="0">
              <a:lnSpc>
                <a:spcPct val="100000"/>
              </a:lnSpc>
              <a:spcBef>
                <a:spcPts val="0"/>
              </a:spcBef>
              <a:spcAft>
                <a:spcPts val="0"/>
              </a:spcAft>
              <a:buNone/>
            </a:pPr>
            <a:r>
              <a:t/>
            </a:r>
            <a:endParaRPr>
              <a:solidFill>
                <a:schemeClr val="lt1"/>
              </a:solidFill>
            </a:endParaRPr>
          </a:p>
        </p:txBody>
      </p:sp>
      <p:sp>
        <p:nvSpPr>
          <p:cNvPr id="82" name="Shape 82"/>
          <p:cNvSpPr txBox="1"/>
          <p:nvPr>
            <p:ph idx="4294967295" type="body"/>
          </p:nvPr>
        </p:nvSpPr>
        <p:spPr>
          <a:xfrm>
            <a:off x="508125" y="2268950"/>
            <a:ext cx="2530800" cy="23763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700"/>
              <a:t>Day to day here and there many phones are being lost and there is no one to help them even though there are many anti-theft apps in market.</a:t>
            </a:r>
            <a:endParaRPr sz="2200"/>
          </a:p>
        </p:txBody>
      </p:sp>
      <p:grpSp>
        <p:nvGrpSpPr>
          <p:cNvPr id="83" name="Shape 83"/>
          <p:cNvGrpSpPr/>
          <p:nvPr/>
        </p:nvGrpSpPr>
        <p:grpSpPr>
          <a:xfrm>
            <a:off x="3314350" y="1366300"/>
            <a:ext cx="2673003" cy="3302700"/>
            <a:chOff x="3221800" y="1342525"/>
            <a:chExt cx="2673003" cy="3302700"/>
          </a:xfrm>
        </p:grpSpPr>
        <p:sp>
          <p:nvSpPr>
            <p:cNvPr id="84" name="Shape 84"/>
            <p:cNvSpPr/>
            <p:nvPr/>
          </p:nvSpPr>
          <p:spPr>
            <a:xfrm>
              <a:off x="3221803" y="1342525"/>
              <a:ext cx="2673000" cy="33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txBox="1"/>
            <p:nvPr/>
          </p:nvSpPr>
          <p:spPr>
            <a:xfrm>
              <a:off x="3221800" y="1342525"/>
              <a:ext cx="2673000" cy="8232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6" name="Shape 86"/>
          <p:cNvSpPr txBox="1"/>
          <p:nvPr>
            <p:ph idx="4294967295" type="body"/>
          </p:nvPr>
        </p:nvSpPr>
        <p:spPr>
          <a:xfrm>
            <a:off x="3337230" y="1318713"/>
            <a:ext cx="349500" cy="8232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
                <a:solidFill>
                  <a:schemeClr val="lt1"/>
                </a:solidFill>
              </a:rPr>
              <a:t>2</a:t>
            </a:r>
            <a:endParaRPr>
              <a:solidFill>
                <a:schemeClr val="lt1"/>
              </a:solidFill>
            </a:endParaRPr>
          </a:p>
        </p:txBody>
      </p:sp>
      <p:cxnSp>
        <p:nvCxnSpPr>
          <p:cNvPr id="87" name="Shape 87"/>
          <p:cNvCxnSpPr/>
          <p:nvPr/>
        </p:nvCxnSpPr>
        <p:spPr>
          <a:xfrm>
            <a:off x="3740100" y="1538500"/>
            <a:ext cx="0" cy="478800"/>
          </a:xfrm>
          <a:prstGeom prst="straightConnector1">
            <a:avLst/>
          </a:prstGeom>
          <a:noFill/>
          <a:ln cap="flat" cmpd="sng" w="9525">
            <a:solidFill>
              <a:schemeClr val="lt1"/>
            </a:solidFill>
            <a:prstDash val="solid"/>
            <a:round/>
            <a:headEnd len="sm" w="sm" type="none"/>
            <a:tailEnd len="sm" w="sm" type="none"/>
          </a:ln>
        </p:spPr>
      </p:cxnSp>
      <p:sp>
        <p:nvSpPr>
          <p:cNvPr id="88" name="Shape 88"/>
          <p:cNvSpPr txBox="1"/>
          <p:nvPr>
            <p:ph idx="4294967295" type="body"/>
          </p:nvPr>
        </p:nvSpPr>
        <p:spPr>
          <a:xfrm>
            <a:off x="3816300" y="1366300"/>
            <a:ext cx="2101800" cy="823200"/>
          </a:xfrm>
          <a:prstGeom prst="rect">
            <a:avLst/>
          </a:prstGeom>
        </p:spPr>
        <p:txBody>
          <a:bodyPr anchorCtr="0" anchor="ctr" bIns="91425" lIns="91425" spcFirstLastPara="1" rIns="91425" wrap="square" tIns="91425">
            <a:noAutofit/>
          </a:bodyPr>
          <a:lstStyle/>
          <a:p>
            <a:pPr indent="0" lvl="0" marL="0">
              <a:lnSpc>
                <a:spcPct val="100000"/>
              </a:lnSpc>
              <a:spcBef>
                <a:spcPts val="0"/>
              </a:spcBef>
              <a:spcAft>
                <a:spcPts val="0"/>
              </a:spcAft>
              <a:buNone/>
            </a:pPr>
            <a:r>
              <a:t/>
            </a:r>
            <a:endParaRPr>
              <a:solidFill>
                <a:schemeClr val="lt1"/>
              </a:solidFill>
            </a:endParaRPr>
          </a:p>
        </p:txBody>
      </p:sp>
      <p:sp>
        <p:nvSpPr>
          <p:cNvPr id="89" name="Shape 89"/>
          <p:cNvSpPr txBox="1"/>
          <p:nvPr>
            <p:ph idx="4294967295" type="body"/>
          </p:nvPr>
        </p:nvSpPr>
        <p:spPr>
          <a:xfrm>
            <a:off x="3387250" y="2292725"/>
            <a:ext cx="2530800" cy="2376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a:t>
            </a:r>
            <a:r>
              <a:rPr lang="en"/>
              <a:t>ruth is that only a small percentage of the lost mobiles are traced even though complainants provide the number to the police.</a:t>
            </a:r>
            <a:endParaRPr/>
          </a:p>
        </p:txBody>
      </p:sp>
      <p:sp>
        <p:nvSpPr>
          <p:cNvPr id="90" name="Shape 90"/>
          <p:cNvSpPr txBox="1"/>
          <p:nvPr>
            <p:ph idx="4294967295" type="body"/>
          </p:nvPr>
        </p:nvSpPr>
        <p:spPr>
          <a:xfrm>
            <a:off x="6170225" y="2292725"/>
            <a:ext cx="2530800" cy="23763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2300"/>
              <a:t>No anti-theft app can recover a phone if the phone is switched off. But this can</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idx="1" type="body"/>
          </p:nvPr>
        </p:nvSpPr>
        <p:spPr>
          <a:xfrm>
            <a:off x="311700" y="211550"/>
            <a:ext cx="8520600" cy="4357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 one  can recover lost phone even with IMEI no and also with a anti-theft app installed but this can help you to find the phone.</a:t>
            </a:r>
            <a:endParaRPr/>
          </a:p>
          <a:p>
            <a:pPr indent="0" lvl="0" marL="0">
              <a:spcBef>
                <a:spcPts val="1600"/>
              </a:spcBef>
              <a:spcAft>
                <a:spcPts val="0"/>
              </a:spcAft>
              <a:buNone/>
            </a:pPr>
            <a:r>
              <a:t/>
            </a:r>
            <a:endParaRPr/>
          </a:p>
          <a:p>
            <a:pPr indent="0" lvl="0" marL="0">
              <a:spcBef>
                <a:spcPts val="1600"/>
              </a:spcBef>
              <a:spcAft>
                <a:spcPts val="0"/>
              </a:spcAft>
              <a:buNone/>
            </a:pPr>
            <a:r>
              <a:rPr lang="en"/>
              <a:t>This app is an extension to normal anti-theft apps in market .</a:t>
            </a:r>
            <a:endParaRPr/>
          </a:p>
          <a:p>
            <a:pPr indent="0" lvl="0" marL="0">
              <a:spcBef>
                <a:spcPts val="1600"/>
              </a:spcBef>
              <a:spcAft>
                <a:spcPts val="0"/>
              </a:spcAft>
              <a:buNone/>
            </a:pPr>
            <a:r>
              <a:rPr lang="en"/>
              <a:t>It has stealth mode it won’t even switch off normally user can keep a secret code or question to switch off mobile if not answered it will not switch off but it appear to be switch off .</a:t>
            </a:r>
            <a:endParaRPr/>
          </a:p>
          <a:p>
            <a:pPr indent="0" lvl="0" marL="0">
              <a:spcBef>
                <a:spcPts val="1600"/>
              </a:spcBef>
              <a:spcAft>
                <a:spcPts val="0"/>
              </a:spcAft>
              <a:buNone/>
            </a:pPr>
            <a:r>
              <a:rPr lang="en"/>
              <a:t>So the original user can track it.</a:t>
            </a:r>
            <a:endParaRPr/>
          </a:p>
          <a:p>
            <a:pPr indent="0" lvl="0" marL="0">
              <a:spcBef>
                <a:spcPts val="1600"/>
              </a:spcBef>
              <a:spcAft>
                <a:spcPts val="0"/>
              </a:spcAft>
              <a:buNone/>
            </a:pPr>
            <a:r>
              <a:rPr lang="en"/>
              <a:t>It stick to operating system so does goes away by simply doing factory reset.</a:t>
            </a:r>
            <a:endParaRPr/>
          </a:p>
          <a:p>
            <a:pPr indent="0" lvl="0" marL="0" rt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1" name="Shape 101"/>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Even if the mobile data and location are turn off it turn on’s them and look for the</a:t>
            </a:r>
            <a:endParaRPr/>
          </a:p>
          <a:p>
            <a:pPr indent="0" lvl="0" marL="0">
              <a:spcBef>
                <a:spcPts val="1600"/>
              </a:spcBef>
              <a:spcAft>
                <a:spcPts val="0"/>
              </a:spcAft>
              <a:buNone/>
            </a:pPr>
            <a:r>
              <a:rPr lang="en"/>
              <a:t>Server whether it was reported lost or not user can set the frequency of it.</a:t>
            </a:r>
            <a:endParaRPr/>
          </a:p>
          <a:p>
            <a:pPr indent="0" lvl="0" marL="0">
              <a:spcBef>
                <a:spcPts val="1600"/>
              </a:spcBef>
              <a:spcAft>
                <a:spcPts val="0"/>
              </a:spcAft>
              <a:buNone/>
            </a:pPr>
            <a:r>
              <a:rPr lang="en"/>
              <a:t>So if the phone lost was repoted in website the rest can be done by the app by simply capturing the theif photo and location and it will be very useful to police.</a:t>
            </a:r>
            <a:endParaRPr/>
          </a:p>
          <a:p>
            <a:pPr indent="0" lvl="0" marL="0">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Target Customer segment</a:t>
            </a:r>
            <a:endParaRPr/>
          </a:p>
        </p:txBody>
      </p:sp>
      <p:sp>
        <p:nvSpPr>
          <p:cNvPr id="107" name="Shape 107"/>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All smart phone users.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Technology Architecture</a:t>
            </a:r>
            <a:endParaRPr/>
          </a:p>
        </p:txBody>
      </p:sp>
      <p:sp>
        <p:nvSpPr>
          <p:cNvPr id="113" name="Shape 113"/>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Mobile application </a:t>
            </a:r>
            <a:endParaRPr/>
          </a:p>
          <a:p>
            <a:pPr indent="0" lvl="0" marL="0">
              <a:spcBef>
                <a:spcPts val="1600"/>
              </a:spcBef>
              <a:spcAft>
                <a:spcPts val="1600"/>
              </a:spcAft>
              <a:buNone/>
            </a:pPr>
            <a:r>
              <a:rPr lang="en"/>
              <a:t>Whether it is android or iphone or windows.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