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s17 communications\ss17\promoting\New folder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057400"/>
            <a:ext cx="2475937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4876800" y="2514600"/>
            <a:ext cx="1600200" cy="1447800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91440" tIns="45720" rIns="91440" bIns="4572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8000" b="1" dirty="0" smtClean="0">
                <a:ln w="5080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SS17</a:t>
            </a:r>
            <a:endParaRPr lang="en-US" sz="6000" b="1" dirty="0">
              <a:ln w="50800"/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6200" y="3505200"/>
            <a:ext cx="2369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communications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ss17</dc:creator>
  <cp:lastModifiedBy>USER</cp:lastModifiedBy>
  <cp:revision>5</cp:revision>
  <dcterms:created xsi:type="dcterms:W3CDTF">2006-08-16T00:00:00Z</dcterms:created>
  <dcterms:modified xsi:type="dcterms:W3CDTF">2020-02-17T14:33:11Z</dcterms:modified>
</cp:coreProperties>
</file>