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268" r:id="rId3"/>
    <p:sldId id="271" r:id="rId4"/>
    <p:sldId id="272" r:id="rId5"/>
    <p:sldId id="291" r:id="rId6"/>
    <p:sldId id="295" r:id="rId7"/>
    <p:sldId id="298" r:id="rId8"/>
    <p:sldId id="299" r:id="rId9"/>
    <p:sldId id="300" r:id="rId10"/>
    <p:sldId id="261" r:id="rId11"/>
    <p:sldId id="280" r:id="rId12"/>
    <p:sldId id="276" r:id="rId13"/>
    <p:sldId id="282" r:id="rId14"/>
    <p:sldId id="292" r:id="rId15"/>
    <p:sldId id="296" r:id="rId16"/>
    <p:sldId id="293" r:id="rId17"/>
    <p:sldId id="274" r:id="rId18"/>
    <p:sldId id="289" r:id="rId19"/>
    <p:sldId id="279" r:id="rId20"/>
    <p:sldId id="301" r:id="rId21"/>
    <p:sldId id="29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E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1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9T22:40:21.882" idx="1">
    <p:pos x="10" y="10"/>
    <p:text>CODE</p:text>
    <p:extLst>
      <p:ext uri="{C676402C-5697-4E1C-873F-D02D1690AC5C}">
        <p15:threadingInfo xmlns=""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383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63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079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48146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1591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83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62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468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878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295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13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711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64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04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21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75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992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7562BC-2FD6-4970-BE30-E4039C04A45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8140-771C-459C-8E13-746BBCF60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03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TEAM: TRITS</a:t>
            </a:r>
            <a:endParaRPr lang="en-I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6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Contributions-to-financial-intermediary-funds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E9B7A5-0890-4368-BB91-630595FF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Data Visualization</a:t>
            </a:r>
            <a:br>
              <a:rPr lang="en-US" b="1" i="1" u="sng" dirty="0" smtClean="0"/>
            </a:br>
            <a:r>
              <a:rPr lang="en-US" b="1" i="1" u="sng" dirty="0" smtClean="0"/>
              <a:t>BOX </a:t>
            </a:r>
            <a:r>
              <a:rPr lang="en-US" b="1" i="1" u="sng" dirty="0"/>
              <a:t>PLOT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55F89B76-0A2E-4BBC-9DAF-FAFF65835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8" y="1959957"/>
            <a:ext cx="9762410" cy="4534611"/>
          </a:xfrm>
        </p:spPr>
      </p:pic>
    </p:spTree>
    <p:extLst>
      <p:ext uri="{BB962C8B-B14F-4D97-AF65-F5344CB8AC3E}">
        <p14:creationId xmlns="" xmlns:p14="http://schemas.microsoft.com/office/powerpoint/2010/main" val="29033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B28EF6-722D-4B1B-B558-6DDF8A9D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HISTOGRAM</a:t>
            </a:r>
          </a:p>
        </p:txBody>
      </p:sp>
      <p:pic>
        <p:nvPicPr>
          <p:cNvPr id="1026" name="Picture 2" descr="C:\Users\venkat\Desktop\IDS\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12" y="1240971"/>
            <a:ext cx="9137967" cy="5238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526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15383-DECD-4DB6-847D-C1C80BD3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744" y="452718"/>
            <a:ext cx="3742442" cy="953532"/>
          </a:xfrm>
        </p:spPr>
        <p:txBody>
          <a:bodyPr/>
          <a:lstStyle/>
          <a:p>
            <a:pPr algn="ctr"/>
            <a:r>
              <a:rPr lang="en-US" b="1" i="1" u="sng" dirty="0"/>
              <a:t>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5510974B-BC0F-4DB8-BF23-89985D6D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1" y="1937256"/>
            <a:ext cx="5836389" cy="4603077"/>
          </a:xfrm>
        </p:spPr>
      </p:pic>
      <p:pic>
        <p:nvPicPr>
          <p:cNvPr id="10" name="Content Placeholder 8" descr="OBSERVATION&#10;">
            <a:extLst>
              <a:ext uri="{FF2B5EF4-FFF2-40B4-BE49-F238E27FC236}">
                <a16:creationId xmlns="" xmlns:a16="http://schemas.microsoft.com/office/drawing/2014/main" id="{4D2D44DF-483A-4A43-8B89-080C26A53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94" y="1406250"/>
            <a:ext cx="4454524" cy="33332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7FDF311-A64F-4DAD-9AB3-BFFB4B1741C6}"/>
              </a:ext>
            </a:extLst>
          </p:cNvPr>
          <p:cNvSpPr/>
          <p:nvPr/>
        </p:nvSpPr>
        <p:spPr>
          <a:xfrm>
            <a:off x="7292411" y="4992291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GRAPH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9B2EC66-FD95-4BEF-8A53-127BD43DE732}"/>
              </a:ext>
            </a:extLst>
          </p:cNvPr>
          <p:cNvSpPr/>
          <p:nvPr/>
        </p:nvSpPr>
        <p:spPr>
          <a:xfrm>
            <a:off x="259611" y="1406250"/>
            <a:ext cx="1447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CODE::</a:t>
            </a:r>
          </a:p>
        </p:txBody>
      </p:sp>
    </p:spTree>
    <p:extLst>
      <p:ext uri="{BB962C8B-B14F-4D97-AF65-F5344CB8AC3E}">
        <p14:creationId xmlns="" xmlns:p14="http://schemas.microsoft.com/office/powerpoint/2010/main" val="40687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970D5A-E59C-426E-9D0F-8E8B9A78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0" y="0"/>
            <a:ext cx="6744790" cy="1400530"/>
          </a:xfrm>
        </p:spPr>
        <p:txBody>
          <a:bodyPr/>
          <a:lstStyle/>
          <a:p>
            <a:pPr algn="ctr"/>
            <a:r>
              <a:rPr lang="en-US" b="1" i="1" u="sng" dirty="0"/>
              <a:t> BAR </a:t>
            </a:r>
            <a:r>
              <a:rPr lang="en-US" b="1" i="1" u="sng" dirty="0" smtClean="0"/>
              <a:t>CHART</a:t>
            </a:r>
            <a:r>
              <a:rPr lang="en-US" b="1" i="1" u="sng" dirty="0"/>
              <a:t> </a:t>
            </a:r>
            <a:r>
              <a:rPr lang="en-US" b="1" i="1" u="sng" dirty="0" smtClean="0"/>
              <a:t> </a:t>
            </a:r>
            <a:br>
              <a:rPr lang="en-US" b="1" i="1" u="sng" dirty="0" smtClean="0"/>
            </a:b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::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BD31A2C8-2247-465B-9318-3070BF96A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08" y="1031966"/>
            <a:ext cx="7615646" cy="5826034"/>
          </a:xfrm>
        </p:spPr>
      </p:pic>
    </p:spTree>
    <p:extLst>
      <p:ext uri="{BB962C8B-B14F-4D97-AF65-F5344CB8AC3E}">
        <p14:creationId xmlns="" xmlns:p14="http://schemas.microsoft.com/office/powerpoint/2010/main" val="7503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4846" y="3135085"/>
            <a:ext cx="1841862" cy="4833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venkat\Desktop\IDS\Screenshot (15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353" y="578224"/>
            <a:ext cx="8216153" cy="59704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venkat\Pictures\Screenshots\Screenshot (16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5682" y="1808163"/>
            <a:ext cx="7422382" cy="3805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21" y="0"/>
            <a:ext cx="8825658" cy="1412966"/>
          </a:xfrm>
        </p:spPr>
        <p:txBody>
          <a:bodyPr/>
          <a:lstStyle/>
          <a:p>
            <a:pPr algn="ctr"/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smtClean="0">
                <a:latin typeface="Aharoni" pitchFamily="2" charset="-79"/>
                <a:cs typeface="Aharoni" pitchFamily="2" charset="-79"/>
              </a:rPr>
              <a:t>PIE CHART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smtClean="0"/>
              <a:t>CODE:: OBSERVATIONS</a:t>
            </a:r>
            <a:endParaRPr lang="en-IN" sz="2800" dirty="0"/>
          </a:p>
        </p:txBody>
      </p:sp>
      <p:pic>
        <p:nvPicPr>
          <p:cNvPr id="1026" name="Picture 2" descr="C:\Users\venkat\Desktop\ID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9" y="1271588"/>
            <a:ext cx="9392602" cy="558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235ECD-FBE6-4798-8275-EBF3DE14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HYPOTHESIS TESTING AND LINE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DB26F02-252E-4CEF-970A-479108A2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" y="1925053"/>
            <a:ext cx="10605154" cy="4860758"/>
          </a:xfrm>
        </p:spPr>
      </p:pic>
    </p:spTree>
    <p:extLst>
      <p:ext uri="{BB962C8B-B14F-4D97-AF65-F5344CB8AC3E}">
        <p14:creationId xmlns="" xmlns:p14="http://schemas.microsoft.com/office/powerpoint/2010/main" val="7435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A6FB59-BB0A-4032-B3B3-0D3E152F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CORRELATION</a:t>
            </a:r>
            <a:endParaRPr lang="en-US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="" xmlns:a16="http://schemas.microsoft.com/office/drawing/2014/main" id="{8E86E707-B41D-4608-9F6E-5C56CEFC9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24" y="2511546"/>
            <a:ext cx="10337949" cy="2610787"/>
          </a:xfr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BE8C44-D4F2-4A03-8FDB-5AD797753E76}"/>
              </a:ext>
            </a:extLst>
          </p:cNvPr>
          <p:cNvSpPr/>
          <p:nvPr/>
        </p:nvSpPr>
        <p:spPr>
          <a:xfrm>
            <a:off x="5223004" y="324433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/>
              <a:t>CORRELATION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19EE6C0-7272-4073-87D4-B1137FED192E}"/>
              </a:ext>
            </a:extLst>
          </p:cNvPr>
          <p:cNvSpPr/>
          <p:nvPr/>
        </p:nvSpPr>
        <p:spPr>
          <a:xfrm flipH="1">
            <a:off x="1262568" y="1579418"/>
            <a:ext cx="5646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u="sng" dirty="0">
                <a:solidFill>
                  <a:schemeClr val="accent4">
                    <a:lumMod val="40000"/>
                    <a:lumOff val="60000"/>
                  </a:schemeClr>
                </a:solidFill>
                <a:ea typeface="+mj-ea"/>
                <a:cs typeface="+mj-cs"/>
              </a:rPr>
              <a:t>CODE  &amp; OBSERVATION::</a:t>
            </a:r>
            <a:endParaRPr lang="en-US" sz="2800" i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56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91DCCE-0871-42D9-8AD2-F5897900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4D92483-14A9-43FE-A9EC-7C7DC4E5E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4" y="382517"/>
            <a:ext cx="9445719" cy="5645749"/>
          </a:xfrm>
        </p:spPr>
      </p:pic>
    </p:spTree>
    <p:extLst>
      <p:ext uri="{BB962C8B-B14F-4D97-AF65-F5344CB8AC3E}">
        <p14:creationId xmlns="" xmlns:p14="http://schemas.microsoft.com/office/powerpoint/2010/main" val="18770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D70D6-3EB4-4C3E-89CD-A191FD90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8498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MEMBERS</a:t>
            </a:r>
            <a:br>
              <a:rPr lang="en-US" b="1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b="1" i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2825FF-A6C7-46C4-906A-61CCBA5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620"/>
            <a:ext cx="8946541" cy="4975780"/>
          </a:xfrm>
        </p:spPr>
        <p:txBody>
          <a:bodyPr numCol="2">
            <a:normAutofit/>
          </a:bodyPr>
          <a:lstStyle/>
          <a:p>
            <a:r>
              <a:rPr lang="en-US" b="1" u="sng" dirty="0"/>
              <a:t>NAME </a:t>
            </a:r>
            <a:r>
              <a:rPr lang="en-US" b="1" dirty="0"/>
              <a:t>::  </a:t>
            </a:r>
            <a:r>
              <a:rPr lang="en-US" dirty="0"/>
              <a:t>KRITIKA KAPOOR</a:t>
            </a:r>
            <a:br>
              <a:rPr lang="en-US" dirty="0"/>
            </a:br>
            <a:r>
              <a:rPr lang="en-US" b="1" u="sng" dirty="0"/>
              <a:t>SRN </a:t>
            </a:r>
            <a:r>
              <a:rPr lang="en-US" b="1" dirty="0"/>
              <a:t>:: </a:t>
            </a:r>
            <a:r>
              <a:rPr lang="en-US" dirty="0"/>
              <a:t>PES1201701868</a:t>
            </a:r>
            <a:br>
              <a:rPr lang="en-US" dirty="0"/>
            </a:br>
            <a:r>
              <a:rPr lang="en-US" b="1" u="sng" dirty="0"/>
              <a:t>EMAIL-ID</a:t>
            </a:r>
            <a:r>
              <a:rPr lang="en-US" b="1" dirty="0"/>
              <a:t> :: </a:t>
            </a:r>
            <a:r>
              <a:rPr lang="en-US" dirty="0"/>
              <a:t>kritika90mahi@gmail.com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u="sng" dirty="0"/>
              <a:t>COLLEGE</a:t>
            </a:r>
            <a:r>
              <a:rPr lang="en-US" b="1" dirty="0"/>
              <a:t> :: </a:t>
            </a:r>
            <a:r>
              <a:rPr lang="en-US" dirty="0"/>
              <a:t>PES UNIVERSITY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NAME </a:t>
            </a:r>
            <a:r>
              <a:rPr lang="en-US" b="1" dirty="0"/>
              <a:t>::  </a:t>
            </a:r>
            <a:r>
              <a:rPr lang="en-US" dirty="0"/>
              <a:t>PRATYUSHA K</a:t>
            </a:r>
            <a:br>
              <a:rPr lang="en-US" dirty="0"/>
            </a:br>
            <a:r>
              <a:rPr lang="en-US" b="1" u="sng" dirty="0"/>
              <a:t>SRN </a:t>
            </a:r>
            <a:r>
              <a:rPr lang="en-US" b="1" dirty="0"/>
              <a:t>:: </a:t>
            </a:r>
            <a:r>
              <a:rPr lang="en-US" dirty="0"/>
              <a:t>PES1201701831</a:t>
            </a:r>
            <a:br>
              <a:rPr lang="en-US" dirty="0"/>
            </a:br>
            <a:r>
              <a:rPr lang="en-US" b="1" u="sng" dirty="0"/>
              <a:t>EMAIL-ID</a:t>
            </a:r>
            <a:r>
              <a:rPr lang="en-US" b="1" dirty="0"/>
              <a:t> :: </a:t>
            </a:r>
            <a:r>
              <a:rPr lang="en-US" dirty="0"/>
              <a:t>prathusha1999@gmail.com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u="sng" dirty="0"/>
              <a:t>COLLEGE</a:t>
            </a:r>
            <a:r>
              <a:rPr lang="en-US" b="1" dirty="0"/>
              <a:t> :: </a:t>
            </a:r>
            <a:r>
              <a:rPr lang="en-US" dirty="0"/>
              <a:t>PES UNIVERSITY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NAME </a:t>
            </a:r>
            <a:r>
              <a:rPr lang="en-US" b="1" dirty="0"/>
              <a:t>::  </a:t>
            </a:r>
            <a:r>
              <a:rPr lang="en-US" dirty="0"/>
              <a:t>SHIVANGI RAJ</a:t>
            </a:r>
            <a:br>
              <a:rPr lang="en-US" dirty="0"/>
            </a:br>
            <a:r>
              <a:rPr lang="en-US" b="1" u="sng" dirty="0"/>
              <a:t>SRN </a:t>
            </a:r>
            <a:r>
              <a:rPr lang="en-US" b="1" dirty="0"/>
              <a:t>:: </a:t>
            </a:r>
            <a:r>
              <a:rPr lang="en-US" dirty="0"/>
              <a:t>PES1201700098</a:t>
            </a:r>
            <a:br>
              <a:rPr lang="en-US" dirty="0"/>
            </a:br>
            <a:r>
              <a:rPr lang="en-US" b="1" u="sng" dirty="0"/>
              <a:t>EMAIL-ID</a:t>
            </a:r>
            <a:r>
              <a:rPr lang="en-US" b="1" dirty="0"/>
              <a:t> :: </a:t>
            </a:r>
            <a:r>
              <a:rPr lang="en-US" dirty="0"/>
              <a:t>shivangraj902@gmail.com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u="sng" dirty="0"/>
              <a:t>COLLEGE</a:t>
            </a:r>
            <a:r>
              <a:rPr lang="en-US" b="1" dirty="0"/>
              <a:t> :: </a:t>
            </a:r>
            <a:r>
              <a:rPr lang="en-US" dirty="0"/>
              <a:t>PES UNIVERSITY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7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32182"/>
          </a:xfrm>
        </p:spPr>
        <p:txBody>
          <a:bodyPr/>
          <a:lstStyle/>
          <a:p>
            <a:r>
              <a:rPr lang="en-IN" dirty="0" smtClean="0"/>
              <a:t>CONCULSION:</a:t>
            </a:r>
            <a:br>
              <a:rPr lang="en-IN" dirty="0" smtClean="0"/>
            </a:br>
            <a:r>
              <a:rPr lang="en-IN" dirty="0" smtClean="0"/>
              <a:t>	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smtClean="0"/>
              <a:t>As the years are passing we see that the funds given by different countries were gradually increasing</a:t>
            </a:r>
            <a:br>
              <a:rPr lang="en-IN" dirty="0" smtClean="0"/>
            </a:br>
            <a:r>
              <a:rPr lang="en-IN" dirty="0" smtClean="0"/>
              <a:t>except for one year. 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1" y="927464"/>
            <a:ext cx="9404723" cy="2364376"/>
          </a:xfrm>
        </p:spPr>
        <p:txBody>
          <a:bodyPr/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6000" b="1" dirty="0" smtClean="0"/>
              <a:t>Thank You</a:t>
            </a:r>
            <a:endParaRPr lang="en-I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3E4DE-5725-4A59-A93E-93FB2AEB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4AAFA3-132C-4EEC-941F-044B89B7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dataset is based on the contribution given by </a:t>
            </a:r>
            <a:r>
              <a:rPr lang="en-US" dirty="0"/>
              <a:t>Financial Intermediary Fund of a particular date.  The dataset Indicates whether a contribution was received as cash or a promissory note/letter of credit and Indicates whether the contribution is categorized as Capital, Grant or Loan . It contains Name of a donor country or organization, Shows donor country code if applicable, Quarter when the contribution was received , year when the contribution was received , Currency in which the contribution was paid , and amount in the receipt currency.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81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39FAFD-EF62-4718-B20F-A655823C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676971-978C-40EE-93D8-8743F1C9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for the analysis is a public dataset which is obtained from Kaggle. Link to the particular dataset is (https://www.kaggle.com/theworldbank/contributions-to-financial-intermediary-funds.) </a:t>
            </a:r>
          </a:p>
          <a:p>
            <a:r>
              <a:rPr lang="en-US" dirty="0"/>
              <a:t>The dataset contains 600 observations and 13 features </a:t>
            </a:r>
            <a:r>
              <a:rPr lang="en-US" dirty="0" smtClean="0"/>
              <a:t>. The </a:t>
            </a:r>
            <a:r>
              <a:rPr lang="en-US" dirty="0"/>
              <a:t>dataset chosen is a large dataset 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90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5E293C-3208-4BEE-AFB2-C5727F2C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FEATURES OF THE DATASET::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4A9C97-9671-4B5D-97C5-10261C67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u="sng" dirty="0"/>
              <a:t>Date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Fund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Donor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Donor </a:t>
            </a:r>
            <a:r>
              <a:rPr lang="en-US" dirty="0"/>
              <a:t>country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Receipt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Receipt Quarter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Receipt Amount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Calendar </a:t>
            </a:r>
            <a:r>
              <a:rPr lang="en-US" dirty="0"/>
              <a:t>year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Receipt currency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contribution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sub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Amount in USD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sector/theme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59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28" y="0"/>
            <a:ext cx="9404723" cy="809897"/>
          </a:xfrm>
        </p:spPr>
        <p:txBody>
          <a:bodyPr/>
          <a:lstStyle/>
          <a:p>
            <a:pPr algn="ctr"/>
            <a:r>
              <a:rPr lang="en-IN" b="1" dirty="0" smtClean="0"/>
              <a:t>Modules Used</a:t>
            </a:r>
            <a:endParaRPr lang="en-IN" b="1" dirty="0"/>
          </a:p>
        </p:txBody>
      </p:sp>
      <p:pic>
        <p:nvPicPr>
          <p:cNvPr id="4" name="Picture 4" descr="C:\Users\venkat\Desktop\IDS\Screenshot (157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977" y="953589"/>
            <a:ext cx="8778240" cy="56170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 Cleaning</a:t>
            </a:r>
            <a:endParaRPr lang="en-IN" b="1" dirty="0"/>
          </a:p>
        </p:txBody>
      </p:sp>
      <p:pic>
        <p:nvPicPr>
          <p:cNvPr id="6" name="Picture 2" descr="F:\pt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13" y="1371600"/>
            <a:ext cx="8947150" cy="483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pt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04436"/>
            <a:ext cx="8250635" cy="5672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pt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569" y="1371600"/>
            <a:ext cx="8289894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1456</TotalTime>
  <Words>205</Words>
  <Application>Microsoft Office PowerPoint</Application>
  <PresentationFormat>Custom</PresentationFormat>
  <Paragraphs>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TEAM: TRITS</vt:lpstr>
      <vt:lpstr>MEMBERS </vt:lpstr>
      <vt:lpstr>ABSTRACT</vt:lpstr>
      <vt:lpstr>DATASET</vt:lpstr>
      <vt:lpstr> FEATURES OF THE DATASET::</vt:lpstr>
      <vt:lpstr>Modules Used</vt:lpstr>
      <vt:lpstr>Data  Cleaning</vt:lpstr>
      <vt:lpstr>Slide 8</vt:lpstr>
      <vt:lpstr>Slide 9</vt:lpstr>
      <vt:lpstr>Data Visualization BOX PLOT</vt:lpstr>
      <vt:lpstr>HISTOGRAM</vt:lpstr>
      <vt:lpstr>SCATTER PLOT</vt:lpstr>
      <vt:lpstr> BAR CHART   CODE::</vt:lpstr>
      <vt:lpstr>Slide 14</vt:lpstr>
      <vt:lpstr>Slide 15</vt:lpstr>
      <vt:lpstr>  PIE CHART CODE:: OBSERVATIONS</vt:lpstr>
      <vt:lpstr>HYPOTHESIS TESTING AND LINE GRAPH</vt:lpstr>
      <vt:lpstr>CORRELATION</vt:lpstr>
      <vt:lpstr>Slide 19</vt:lpstr>
      <vt:lpstr>CONCULSION:    As the years are passing we see that the funds given by different countries were gradually increasing except for one year. 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</dc:title>
  <dc:creator>user</dc:creator>
  <cp:lastModifiedBy>Windows User</cp:lastModifiedBy>
  <cp:revision>62</cp:revision>
  <dcterms:created xsi:type="dcterms:W3CDTF">2018-11-14T17:59:29Z</dcterms:created>
  <dcterms:modified xsi:type="dcterms:W3CDTF">2018-11-20T06:36:29Z</dcterms:modified>
</cp:coreProperties>
</file>